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Cantora One"/>
      <p:regular r:id="rId28"/>
    </p:embeddedFont>
    <p:embeddedFont>
      <p:font typeface="DM Sans Medium"/>
      <p:regular r:id="rId29"/>
      <p:bold r:id="rId30"/>
      <p:italic r:id="rId31"/>
      <p:boldItalic r:id="rId32"/>
    </p:embeddedFont>
    <p:embeddedFont>
      <p:font typeface="Roboto"/>
      <p:regular r:id="rId33"/>
      <p:bold r:id="rId34"/>
      <p:italic r:id="rId35"/>
      <p:boldItalic r:id="rId36"/>
    </p:embeddedFont>
    <p:embeddedFont>
      <p:font typeface="Russo One"/>
      <p:regular r:id="rId37"/>
    </p:embeddedFont>
    <p:embeddedFont>
      <p:font typeface="Kanit"/>
      <p:regular r:id="rId38"/>
      <p:bold r:id="rId39"/>
      <p:italic r:id="rId40"/>
      <p:boldItalic r:id="rId41"/>
    </p:embeddedFont>
    <p:embeddedFont>
      <p:font typeface="DM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Kanit-italic.fntdata"/><Relationship Id="rId20" Type="http://schemas.openxmlformats.org/officeDocument/2006/relationships/slide" Target="slides/slide16.xml"/><Relationship Id="rId42" Type="http://schemas.openxmlformats.org/officeDocument/2006/relationships/font" Target="fonts/DMSans-regular.fntdata"/><Relationship Id="rId41" Type="http://schemas.openxmlformats.org/officeDocument/2006/relationships/font" Target="fonts/Kanit-boldItalic.fntdata"/><Relationship Id="rId22" Type="http://schemas.openxmlformats.org/officeDocument/2006/relationships/slide" Target="slides/slide18.xml"/><Relationship Id="rId44" Type="http://schemas.openxmlformats.org/officeDocument/2006/relationships/font" Target="fonts/DMSans-italic.fntdata"/><Relationship Id="rId21" Type="http://schemas.openxmlformats.org/officeDocument/2006/relationships/slide" Target="slides/slide17.xml"/><Relationship Id="rId43" Type="http://schemas.openxmlformats.org/officeDocument/2006/relationships/font" Target="fonts/DMSans-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antoraOne-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MSansMediu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ansMedium-italic.fntdata"/><Relationship Id="rId30" Type="http://schemas.openxmlformats.org/officeDocument/2006/relationships/font" Target="fonts/DMSansMedium-bold.fntdata"/><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font" Target="fonts/DMSansMedium-boldItalic.fntdata"/><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37" Type="http://schemas.openxmlformats.org/officeDocument/2006/relationships/font" Target="fonts/RussoOne-regular.fntdata"/><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39" Type="http://schemas.openxmlformats.org/officeDocument/2006/relationships/font" Target="fonts/Kanit-bold.fntdata"/><Relationship Id="rId16" Type="http://schemas.openxmlformats.org/officeDocument/2006/relationships/slide" Target="slides/slide12.xml"/><Relationship Id="rId38" Type="http://schemas.openxmlformats.org/officeDocument/2006/relationships/font" Target="fonts/Kani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6cf655967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6cf655967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6cf6559675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16cf6559675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6cf655967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6cf655967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6cf655967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6cf655967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6cf655967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6cf655967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6cf655967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6cf655967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65db70f13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65db70f13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65db70f13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65db70f1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21108" y="1358825"/>
            <a:ext cx="7901700" cy="205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621100" y="3688600"/>
            <a:ext cx="7901700" cy="33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2" type="subTitle"/>
          </p:nvPr>
        </p:nvSpPr>
        <p:spPr>
          <a:xfrm>
            <a:off x="6439000" y="703950"/>
            <a:ext cx="2083800" cy="3777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000"/>
              <a:buFont typeface="Cantora One"/>
              <a:buNone/>
              <a:defRPr sz="2500">
                <a:latin typeface="Cantora One"/>
                <a:ea typeface="Cantora One"/>
                <a:cs typeface="Cantora One"/>
                <a:sym typeface="Cantora 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12" name="Google Shape;12;p2"/>
          <p:cNvSpPr/>
          <p:nvPr/>
        </p:nvSpPr>
        <p:spPr>
          <a:xfrm>
            <a:off x="-571307" y="-6546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2"/>
          <p:cNvGrpSpPr/>
          <p:nvPr/>
        </p:nvGrpSpPr>
        <p:grpSpPr>
          <a:xfrm>
            <a:off x="179663" y="98163"/>
            <a:ext cx="8784675" cy="4947175"/>
            <a:chOff x="179663" y="98163"/>
            <a:chExt cx="8784675" cy="4947175"/>
          </a:xfrm>
        </p:grpSpPr>
        <p:grpSp>
          <p:nvGrpSpPr>
            <p:cNvPr id="14" name="Google Shape;14;p2"/>
            <p:cNvGrpSpPr/>
            <p:nvPr/>
          </p:nvGrpSpPr>
          <p:grpSpPr>
            <a:xfrm>
              <a:off x="179663" y="4754638"/>
              <a:ext cx="8784675" cy="290700"/>
              <a:chOff x="179663" y="4770200"/>
              <a:chExt cx="8784675" cy="290700"/>
            </a:xfrm>
          </p:grpSpPr>
          <p:sp>
            <p:nvSpPr>
              <p:cNvPr id="15" name="Google Shape;15;p2"/>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 name="Google Shape;16;p2"/>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17" name="Google Shape;17;p2"/>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
            <p:cNvGrpSpPr/>
            <p:nvPr/>
          </p:nvGrpSpPr>
          <p:grpSpPr>
            <a:xfrm>
              <a:off x="179663" y="98163"/>
              <a:ext cx="8784675" cy="290700"/>
              <a:chOff x="179663" y="4770200"/>
              <a:chExt cx="8784675" cy="290700"/>
            </a:xfrm>
          </p:grpSpPr>
          <p:sp>
            <p:nvSpPr>
              <p:cNvPr id="19" name="Google Shape;19;p2"/>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2"/>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21" name="Google Shape;21;p2"/>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 name="Google Shape;22;p2"/>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23" name="Google Shape;23;p2"/>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24" name="Google Shape;24;p2"/>
          <p:cNvSpPr/>
          <p:nvPr/>
        </p:nvSpPr>
        <p:spPr>
          <a:xfrm>
            <a:off x="700296" y="4703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8219030" y="-959419"/>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6879021" y="4518730"/>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bg>
      <p:bgPr>
        <a:blipFill>
          <a:blip r:embed="rId2">
            <a:alphaModFix/>
          </a:blip>
          <a:stretch>
            <a:fillRect/>
          </a:stretch>
        </a:blipFill>
      </p:bgPr>
    </p:bg>
    <p:spTree>
      <p:nvGrpSpPr>
        <p:cNvPr id="182" name="Shape 182"/>
        <p:cNvGrpSpPr/>
        <p:nvPr/>
      </p:nvGrpSpPr>
      <p:grpSpPr>
        <a:xfrm>
          <a:off x="0" y="0"/>
          <a:ext cx="0" cy="0"/>
          <a:chOff x="0" y="0"/>
          <a:chExt cx="0" cy="0"/>
        </a:xfrm>
      </p:grpSpPr>
      <p:grpSp>
        <p:nvGrpSpPr>
          <p:cNvPr id="183" name="Google Shape;183;p11"/>
          <p:cNvGrpSpPr/>
          <p:nvPr/>
        </p:nvGrpSpPr>
        <p:grpSpPr>
          <a:xfrm>
            <a:off x="179663" y="98163"/>
            <a:ext cx="8784675" cy="4947175"/>
            <a:chOff x="179663" y="98163"/>
            <a:chExt cx="8784675" cy="4947175"/>
          </a:xfrm>
        </p:grpSpPr>
        <p:grpSp>
          <p:nvGrpSpPr>
            <p:cNvPr id="184" name="Google Shape;184;p11"/>
            <p:cNvGrpSpPr/>
            <p:nvPr/>
          </p:nvGrpSpPr>
          <p:grpSpPr>
            <a:xfrm>
              <a:off x="179663" y="98163"/>
              <a:ext cx="8784675" cy="290700"/>
              <a:chOff x="179663" y="4770200"/>
              <a:chExt cx="8784675" cy="290700"/>
            </a:xfrm>
          </p:grpSpPr>
          <p:sp>
            <p:nvSpPr>
              <p:cNvPr id="185" name="Google Shape;185;p11"/>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1"/>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7" name="Google Shape;187;p11"/>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cxnSp>
          <p:nvCxnSpPr>
            <p:cNvPr id="188" name="Google Shape;188;p11"/>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189" name="Google Shape;189;p11"/>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nvGrpSpPr>
            <p:cNvPr id="190" name="Google Shape;190;p11"/>
            <p:cNvGrpSpPr/>
            <p:nvPr/>
          </p:nvGrpSpPr>
          <p:grpSpPr>
            <a:xfrm>
              <a:off x="179663" y="4754638"/>
              <a:ext cx="8784675" cy="290700"/>
              <a:chOff x="179663" y="4770200"/>
              <a:chExt cx="8784675" cy="290700"/>
            </a:xfrm>
          </p:grpSpPr>
          <p:sp>
            <p:nvSpPr>
              <p:cNvPr id="191" name="Google Shape;191;p11"/>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1"/>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3" name="Google Shape;193;p11"/>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grpSp>
      <p:sp>
        <p:nvSpPr>
          <p:cNvPr id="194" name="Google Shape;194;p11"/>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95" name="Google Shape;195;p11"/>
          <p:cNvSpPr/>
          <p:nvPr/>
        </p:nvSpPr>
        <p:spPr>
          <a:xfrm flipH="1">
            <a:off x="2950" y="-54650"/>
            <a:ext cx="621300" cy="621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1"/>
          <p:cNvSpPr/>
          <p:nvPr/>
        </p:nvSpPr>
        <p:spPr>
          <a:xfrm flipH="1">
            <a:off x="7934168" y="399871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97" name="Shape 197"/>
        <p:cNvGrpSpPr/>
        <p:nvPr/>
      </p:nvGrpSpPr>
      <p:grpSpPr>
        <a:xfrm>
          <a:off x="0" y="0"/>
          <a:ext cx="0" cy="0"/>
          <a:chOff x="0" y="0"/>
          <a:chExt cx="0" cy="0"/>
        </a:xfrm>
      </p:grpSpPr>
      <p:sp>
        <p:nvSpPr>
          <p:cNvPr id="198" name="Google Shape;198;p12"/>
          <p:cNvSpPr txBox="1"/>
          <p:nvPr>
            <p:ph idx="1" type="body"/>
          </p:nvPr>
        </p:nvSpPr>
        <p:spPr>
          <a:xfrm>
            <a:off x="753150" y="4057175"/>
            <a:ext cx="7637700" cy="5514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sz="3600">
                <a:latin typeface="Cantora One"/>
                <a:ea typeface="Cantora One"/>
                <a:cs typeface="Cantora One"/>
                <a:sym typeface="Cantora One"/>
              </a:defRPr>
            </a:lvl1pPr>
          </a:lstStyle>
          <a:p/>
        </p:txBody>
      </p:sp>
      <p:sp>
        <p:nvSpPr>
          <p:cNvPr id="199" name="Google Shape;199;p12"/>
          <p:cNvSpPr/>
          <p:nvPr/>
        </p:nvSpPr>
        <p:spPr>
          <a:xfrm rot="10800000">
            <a:off x="7740296" y="3715906"/>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
          <p:cNvSpPr/>
          <p:nvPr/>
        </p:nvSpPr>
        <p:spPr>
          <a:xfrm rot="10800000">
            <a:off x="7503993" y="3626235"/>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12"/>
          <p:cNvPicPr preferRelativeResize="0"/>
          <p:nvPr/>
        </p:nvPicPr>
        <p:blipFill rotWithShape="1">
          <a:blip r:embed="rId2">
            <a:alphaModFix/>
          </a:blip>
          <a:srcRect b="0" l="0" r="0" t="0"/>
          <a:stretch/>
        </p:blipFill>
        <p:spPr>
          <a:xfrm>
            <a:off x="0" y="0"/>
            <a:ext cx="9144000" cy="514429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2" name="Shape 202"/>
        <p:cNvGrpSpPr/>
        <p:nvPr/>
      </p:nvGrpSpPr>
      <p:grpSpPr>
        <a:xfrm>
          <a:off x="0" y="0"/>
          <a:ext cx="0" cy="0"/>
          <a:chOff x="0" y="0"/>
          <a:chExt cx="0" cy="0"/>
        </a:xfrm>
      </p:grpSpPr>
      <p:sp>
        <p:nvSpPr>
          <p:cNvPr id="203" name="Google Shape;203;p13"/>
          <p:cNvSpPr txBox="1"/>
          <p:nvPr>
            <p:ph type="title"/>
          </p:nvPr>
        </p:nvSpPr>
        <p:spPr>
          <a:xfrm>
            <a:off x="3428300" y="2040950"/>
            <a:ext cx="3725100" cy="74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4" name="Google Shape;204;p13"/>
          <p:cNvSpPr txBox="1"/>
          <p:nvPr>
            <p:ph idx="2" type="title"/>
          </p:nvPr>
        </p:nvSpPr>
        <p:spPr>
          <a:xfrm>
            <a:off x="1566500" y="2150851"/>
            <a:ext cx="1861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8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5" name="Google Shape;205;p13"/>
          <p:cNvSpPr txBox="1"/>
          <p:nvPr>
            <p:ph idx="1" type="subTitle"/>
          </p:nvPr>
        </p:nvSpPr>
        <p:spPr>
          <a:xfrm>
            <a:off x="3428300" y="2845750"/>
            <a:ext cx="4511100" cy="25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206" name="Google Shape;206;p13"/>
          <p:cNvGrpSpPr/>
          <p:nvPr/>
        </p:nvGrpSpPr>
        <p:grpSpPr>
          <a:xfrm>
            <a:off x="179663" y="98163"/>
            <a:ext cx="8784675" cy="4947175"/>
            <a:chOff x="179663" y="98163"/>
            <a:chExt cx="8784675" cy="4947175"/>
          </a:xfrm>
        </p:grpSpPr>
        <p:grpSp>
          <p:nvGrpSpPr>
            <p:cNvPr id="207" name="Google Shape;207;p13"/>
            <p:cNvGrpSpPr/>
            <p:nvPr/>
          </p:nvGrpSpPr>
          <p:grpSpPr>
            <a:xfrm>
              <a:off x="179663" y="4754638"/>
              <a:ext cx="8784675" cy="290700"/>
              <a:chOff x="179663" y="4770200"/>
              <a:chExt cx="8784675" cy="290700"/>
            </a:xfrm>
          </p:grpSpPr>
          <p:sp>
            <p:nvSpPr>
              <p:cNvPr id="208" name="Google Shape;208;p13"/>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13"/>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210" name="Google Shape;210;p13"/>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 name="Google Shape;211;p13"/>
            <p:cNvGrpSpPr/>
            <p:nvPr/>
          </p:nvGrpSpPr>
          <p:grpSpPr>
            <a:xfrm>
              <a:off x="179663" y="98163"/>
              <a:ext cx="8784675" cy="290700"/>
              <a:chOff x="179663" y="4770200"/>
              <a:chExt cx="8784675" cy="290700"/>
            </a:xfrm>
          </p:grpSpPr>
          <p:sp>
            <p:nvSpPr>
              <p:cNvPr id="212" name="Google Shape;212;p13"/>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13"/>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214" name="Google Shape;214;p13"/>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5" name="Google Shape;215;p13"/>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216" name="Google Shape;216;p13"/>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217" name="Google Shape;217;p13"/>
          <p:cNvSpPr/>
          <p:nvPr/>
        </p:nvSpPr>
        <p:spPr>
          <a:xfrm>
            <a:off x="-358857" y="-307015"/>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3"/>
          <p:cNvSpPr/>
          <p:nvPr/>
        </p:nvSpPr>
        <p:spPr>
          <a:xfrm>
            <a:off x="7008971" y="-136994"/>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3"/>
          <p:cNvSpPr/>
          <p:nvPr/>
        </p:nvSpPr>
        <p:spPr>
          <a:xfrm>
            <a:off x="42974" y="4614801"/>
            <a:ext cx="574500" cy="574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3"/>
          <p:cNvSpPr/>
          <p:nvPr/>
        </p:nvSpPr>
        <p:spPr>
          <a:xfrm>
            <a:off x="7749105" y="3707831"/>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3"/>
          <p:cNvSpPr/>
          <p:nvPr/>
        </p:nvSpPr>
        <p:spPr>
          <a:xfrm>
            <a:off x="7626196" y="351438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14"/>
          <p:cNvSpPr txBox="1"/>
          <p:nvPr>
            <p:ph type="title"/>
          </p:nvPr>
        </p:nvSpPr>
        <p:spPr>
          <a:xfrm>
            <a:off x="4049975" y="1620925"/>
            <a:ext cx="4764900" cy="110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24" name="Google Shape;224;p14"/>
          <p:cNvSpPr txBox="1"/>
          <p:nvPr>
            <p:ph idx="1" type="subTitle"/>
          </p:nvPr>
        </p:nvSpPr>
        <p:spPr>
          <a:xfrm>
            <a:off x="4049975" y="2727125"/>
            <a:ext cx="4257600" cy="8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15000"/>
              </a:lnSpc>
              <a:spcBef>
                <a:spcPts val="0"/>
              </a:spcBef>
              <a:spcAft>
                <a:spcPts val="0"/>
              </a:spcAft>
              <a:buSzPts val="1600"/>
              <a:buChar char="○"/>
              <a:defRPr/>
            </a:lvl2pPr>
            <a:lvl3pPr lvl="2" algn="ctr">
              <a:lnSpc>
                <a:spcPct val="115000"/>
              </a:lnSpc>
              <a:spcBef>
                <a:spcPts val="0"/>
              </a:spcBef>
              <a:spcAft>
                <a:spcPts val="0"/>
              </a:spcAft>
              <a:buSzPts val="1600"/>
              <a:buChar char="■"/>
              <a:defRPr/>
            </a:lvl3pPr>
            <a:lvl4pPr lvl="3" algn="ctr">
              <a:lnSpc>
                <a:spcPct val="115000"/>
              </a:lnSpc>
              <a:spcBef>
                <a:spcPts val="0"/>
              </a:spcBef>
              <a:spcAft>
                <a:spcPts val="0"/>
              </a:spcAft>
              <a:buSzPts val="1600"/>
              <a:buChar char="●"/>
              <a:defRPr/>
            </a:lvl4pPr>
            <a:lvl5pPr lvl="4" algn="ctr">
              <a:lnSpc>
                <a:spcPct val="115000"/>
              </a:lnSpc>
              <a:spcBef>
                <a:spcPts val="0"/>
              </a:spcBef>
              <a:spcAft>
                <a:spcPts val="0"/>
              </a:spcAft>
              <a:buSzPts val="1600"/>
              <a:buChar char="○"/>
              <a:defRPr/>
            </a:lvl5pPr>
            <a:lvl6pPr lvl="5" algn="ctr">
              <a:lnSpc>
                <a:spcPct val="115000"/>
              </a:lnSpc>
              <a:spcBef>
                <a:spcPts val="0"/>
              </a:spcBef>
              <a:spcAft>
                <a:spcPts val="0"/>
              </a:spcAft>
              <a:buSzPts val="1600"/>
              <a:buChar char="■"/>
              <a:defRPr/>
            </a:lvl6pPr>
            <a:lvl7pPr lvl="6" algn="ctr">
              <a:lnSpc>
                <a:spcPct val="115000"/>
              </a:lnSpc>
              <a:spcBef>
                <a:spcPts val="0"/>
              </a:spcBef>
              <a:spcAft>
                <a:spcPts val="0"/>
              </a:spcAft>
              <a:buSzPts val="1600"/>
              <a:buChar char="●"/>
              <a:defRPr/>
            </a:lvl7pPr>
            <a:lvl8pPr lvl="7" algn="ctr">
              <a:lnSpc>
                <a:spcPct val="115000"/>
              </a:lnSpc>
              <a:spcBef>
                <a:spcPts val="0"/>
              </a:spcBef>
              <a:spcAft>
                <a:spcPts val="0"/>
              </a:spcAft>
              <a:buSzPts val="1600"/>
              <a:buChar char="○"/>
              <a:defRPr/>
            </a:lvl8pPr>
            <a:lvl9pPr lvl="8" algn="ctr">
              <a:lnSpc>
                <a:spcPct val="115000"/>
              </a:lnSpc>
              <a:spcBef>
                <a:spcPts val="0"/>
              </a:spcBef>
              <a:spcAft>
                <a:spcPts val="0"/>
              </a:spcAft>
              <a:buSzPts val="1600"/>
              <a:buChar char="■"/>
              <a:defRPr/>
            </a:lvl9pPr>
          </a:lstStyle>
          <a:p/>
        </p:txBody>
      </p:sp>
      <p:grpSp>
        <p:nvGrpSpPr>
          <p:cNvPr id="225" name="Google Shape;225;p14"/>
          <p:cNvGrpSpPr/>
          <p:nvPr/>
        </p:nvGrpSpPr>
        <p:grpSpPr>
          <a:xfrm>
            <a:off x="179663" y="98163"/>
            <a:ext cx="8784675" cy="4947175"/>
            <a:chOff x="179663" y="98163"/>
            <a:chExt cx="8784675" cy="4947175"/>
          </a:xfrm>
        </p:grpSpPr>
        <p:grpSp>
          <p:nvGrpSpPr>
            <p:cNvPr id="226" name="Google Shape;226;p14"/>
            <p:cNvGrpSpPr/>
            <p:nvPr/>
          </p:nvGrpSpPr>
          <p:grpSpPr>
            <a:xfrm>
              <a:off x="179663" y="4754638"/>
              <a:ext cx="8784675" cy="290700"/>
              <a:chOff x="179663" y="4770200"/>
              <a:chExt cx="8784675" cy="290700"/>
            </a:xfrm>
          </p:grpSpPr>
          <p:sp>
            <p:nvSpPr>
              <p:cNvPr id="227" name="Google Shape;227;p14"/>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8" name="Google Shape;228;p14"/>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229" name="Google Shape;229;p14"/>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14"/>
            <p:cNvGrpSpPr/>
            <p:nvPr/>
          </p:nvGrpSpPr>
          <p:grpSpPr>
            <a:xfrm>
              <a:off x="179663" y="98163"/>
              <a:ext cx="8784675" cy="290700"/>
              <a:chOff x="179663" y="4770200"/>
              <a:chExt cx="8784675" cy="290700"/>
            </a:xfrm>
          </p:grpSpPr>
          <p:sp>
            <p:nvSpPr>
              <p:cNvPr id="231" name="Google Shape;231;p14"/>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2" name="Google Shape;232;p14"/>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233" name="Google Shape;233;p14"/>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4" name="Google Shape;234;p14"/>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235" name="Google Shape;235;p14"/>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236" name="Google Shape;236;p14"/>
          <p:cNvSpPr/>
          <p:nvPr/>
        </p:nvSpPr>
        <p:spPr>
          <a:xfrm>
            <a:off x="7749080" y="3811356"/>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4"/>
          <p:cNvSpPr/>
          <p:nvPr/>
        </p:nvSpPr>
        <p:spPr>
          <a:xfrm>
            <a:off x="1965081" y="1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15"/>
          <p:cNvSpPr txBox="1"/>
          <p:nvPr>
            <p:ph idx="1" type="subTitle"/>
          </p:nvPr>
        </p:nvSpPr>
        <p:spPr>
          <a:xfrm>
            <a:off x="3368900" y="2630300"/>
            <a:ext cx="2406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240" name="Google Shape;240;p15"/>
          <p:cNvSpPr txBox="1"/>
          <p:nvPr>
            <p:ph idx="2" type="subTitle"/>
          </p:nvPr>
        </p:nvSpPr>
        <p:spPr>
          <a:xfrm>
            <a:off x="3368955" y="2940225"/>
            <a:ext cx="2406300" cy="64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41" name="Google Shape;241;p15"/>
          <p:cNvSpPr txBox="1"/>
          <p:nvPr>
            <p:ph idx="3" type="subTitle"/>
          </p:nvPr>
        </p:nvSpPr>
        <p:spPr>
          <a:xfrm>
            <a:off x="812925" y="2630300"/>
            <a:ext cx="2406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242" name="Google Shape;242;p15"/>
          <p:cNvSpPr txBox="1"/>
          <p:nvPr>
            <p:ph idx="4" type="subTitle"/>
          </p:nvPr>
        </p:nvSpPr>
        <p:spPr>
          <a:xfrm>
            <a:off x="812975" y="2940225"/>
            <a:ext cx="2406300" cy="64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43" name="Google Shape;243;p15"/>
          <p:cNvSpPr txBox="1"/>
          <p:nvPr>
            <p:ph idx="5" type="subTitle"/>
          </p:nvPr>
        </p:nvSpPr>
        <p:spPr>
          <a:xfrm>
            <a:off x="5924925" y="2630300"/>
            <a:ext cx="240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244" name="Google Shape;244;p15"/>
          <p:cNvSpPr txBox="1"/>
          <p:nvPr>
            <p:ph idx="6" type="subTitle"/>
          </p:nvPr>
        </p:nvSpPr>
        <p:spPr>
          <a:xfrm>
            <a:off x="5924925" y="2940225"/>
            <a:ext cx="2406000" cy="64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45" name="Google Shape;245;p15"/>
          <p:cNvSpPr/>
          <p:nvPr/>
        </p:nvSpPr>
        <p:spPr>
          <a:xfrm>
            <a:off x="2374110" y="4823570"/>
            <a:ext cx="2705" cy="23"/>
          </a:xfrm>
          <a:custGeom>
            <a:rect b="b" l="l" r="r" t="t"/>
            <a:pathLst>
              <a:path extrusionOk="0" h="1" w="120">
                <a:moveTo>
                  <a:pt x="0" y="0"/>
                </a:moveTo>
                <a:lnTo>
                  <a:pt x="0" y="0"/>
                </a:lnTo>
                <a:lnTo>
                  <a:pt x="120" y="0"/>
                </a:lnTo>
                <a:close/>
              </a:path>
            </a:pathLst>
          </a:custGeom>
          <a:solidFill>
            <a:srgbClr val="FAC4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5"/>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grpSp>
        <p:nvGrpSpPr>
          <p:cNvPr id="247" name="Google Shape;247;p15"/>
          <p:cNvGrpSpPr/>
          <p:nvPr/>
        </p:nvGrpSpPr>
        <p:grpSpPr>
          <a:xfrm>
            <a:off x="179663" y="98163"/>
            <a:ext cx="8784675" cy="4947175"/>
            <a:chOff x="179663" y="98163"/>
            <a:chExt cx="8784675" cy="4947175"/>
          </a:xfrm>
        </p:grpSpPr>
        <p:grpSp>
          <p:nvGrpSpPr>
            <p:cNvPr id="248" name="Google Shape;248;p15"/>
            <p:cNvGrpSpPr/>
            <p:nvPr/>
          </p:nvGrpSpPr>
          <p:grpSpPr>
            <a:xfrm>
              <a:off x="179663" y="4754638"/>
              <a:ext cx="8784675" cy="290700"/>
              <a:chOff x="179663" y="4770200"/>
              <a:chExt cx="8784675" cy="290700"/>
            </a:xfrm>
          </p:grpSpPr>
          <p:sp>
            <p:nvSpPr>
              <p:cNvPr id="249" name="Google Shape;249;p15"/>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0" name="Google Shape;250;p15"/>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251" name="Google Shape;251;p15"/>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 name="Google Shape;252;p15"/>
            <p:cNvGrpSpPr/>
            <p:nvPr/>
          </p:nvGrpSpPr>
          <p:grpSpPr>
            <a:xfrm>
              <a:off x="179663" y="98163"/>
              <a:ext cx="8784675" cy="290700"/>
              <a:chOff x="179663" y="4770200"/>
              <a:chExt cx="8784675" cy="290700"/>
            </a:xfrm>
          </p:grpSpPr>
          <p:sp>
            <p:nvSpPr>
              <p:cNvPr id="253" name="Google Shape;253;p15"/>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4" name="Google Shape;254;p15"/>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255" name="Google Shape;255;p15"/>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6" name="Google Shape;256;p15"/>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257" name="Google Shape;257;p15"/>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258" name="Google Shape;258;p15"/>
          <p:cNvSpPr/>
          <p:nvPr/>
        </p:nvSpPr>
        <p:spPr>
          <a:xfrm>
            <a:off x="-249432" y="-313465"/>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5"/>
          <p:cNvSpPr/>
          <p:nvPr/>
        </p:nvSpPr>
        <p:spPr>
          <a:xfrm>
            <a:off x="4188846" y="437730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5"/>
          <p:cNvSpPr/>
          <p:nvPr/>
        </p:nvSpPr>
        <p:spPr>
          <a:xfrm>
            <a:off x="7652696" y="4762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5"/>
          <p:cNvSpPr/>
          <p:nvPr/>
        </p:nvSpPr>
        <p:spPr>
          <a:xfrm>
            <a:off x="7929355" y="-663294"/>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16"/>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64" name="Google Shape;264;p16"/>
          <p:cNvSpPr txBox="1"/>
          <p:nvPr>
            <p:ph idx="1" type="subTitle"/>
          </p:nvPr>
        </p:nvSpPr>
        <p:spPr>
          <a:xfrm>
            <a:off x="3452900" y="18882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265" name="Google Shape;265;p16"/>
          <p:cNvSpPr txBox="1"/>
          <p:nvPr>
            <p:ph idx="2" type="subTitle"/>
          </p:nvPr>
        </p:nvSpPr>
        <p:spPr>
          <a:xfrm>
            <a:off x="3452875" y="22012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66" name="Google Shape;266;p16"/>
          <p:cNvSpPr txBox="1"/>
          <p:nvPr>
            <p:ph idx="3" type="subTitle"/>
          </p:nvPr>
        </p:nvSpPr>
        <p:spPr>
          <a:xfrm>
            <a:off x="1034250" y="18882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267" name="Google Shape;267;p16"/>
          <p:cNvSpPr txBox="1"/>
          <p:nvPr>
            <p:ph idx="4" type="subTitle"/>
          </p:nvPr>
        </p:nvSpPr>
        <p:spPr>
          <a:xfrm>
            <a:off x="1034225" y="22012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68" name="Google Shape;268;p16"/>
          <p:cNvSpPr txBox="1"/>
          <p:nvPr>
            <p:ph idx="5" type="subTitle"/>
          </p:nvPr>
        </p:nvSpPr>
        <p:spPr>
          <a:xfrm>
            <a:off x="5871625" y="18882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269" name="Google Shape;269;p16"/>
          <p:cNvSpPr txBox="1"/>
          <p:nvPr>
            <p:ph idx="6" type="subTitle"/>
          </p:nvPr>
        </p:nvSpPr>
        <p:spPr>
          <a:xfrm>
            <a:off x="5871600" y="22012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70" name="Google Shape;270;p16"/>
          <p:cNvSpPr txBox="1"/>
          <p:nvPr>
            <p:ph idx="7" type="subTitle"/>
          </p:nvPr>
        </p:nvSpPr>
        <p:spPr>
          <a:xfrm>
            <a:off x="3452900" y="3619675"/>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271" name="Google Shape;271;p16"/>
          <p:cNvSpPr txBox="1"/>
          <p:nvPr>
            <p:ph idx="8" type="subTitle"/>
          </p:nvPr>
        </p:nvSpPr>
        <p:spPr>
          <a:xfrm>
            <a:off x="3452925" y="3932700"/>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72" name="Google Shape;272;p16"/>
          <p:cNvSpPr txBox="1"/>
          <p:nvPr>
            <p:ph idx="9" type="subTitle"/>
          </p:nvPr>
        </p:nvSpPr>
        <p:spPr>
          <a:xfrm>
            <a:off x="1034250" y="3619675"/>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273" name="Google Shape;273;p16"/>
          <p:cNvSpPr txBox="1"/>
          <p:nvPr>
            <p:ph idx="13" type="subTitle"/>
          </p:nvPr>
        </p:nvSpPr>
        <p:spPr>
          <a:xfrm>
            <a:off x="1034225" y="3932700"/>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74" name="Google Shape;274;p16"/>
          <p:cNvSpPr txBox="1"/>
          <p:nvPr>
            <p:ph idx="14" type="subTitle"/>
          </p:nvPr>
        </p:nvSpPr>
        <p:spPr>
          <a:xfrm>
            <a:off x="5871625" y="3619675"/>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275" name="Google Shape;275;p16"/>
          <p:cNvSpPr txBox="1"/>
          <p:nvPr>
            <p:ph idx="15" type="subTitle"/>
          </p:nvPr>
        </p:nvSpPr>
        <p:spPr>
          <a:xfrm>
            <a:off x="5871600" y="3932700"/>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grpSp>
        <p:nvGrpSpPr>
          <p:cNvPr id="276" name="Google Shape;276;p16"/>
          <p:cNvGrpSpPr/>
          <p:nvPr/>
        </p:nvGrpSpPr>
        <p:grpSpPr>
          <a:xfrm>
            <a:off x="179663" y="98163"/>
            <a:ext cx="8784675" cy="4947175"/>
            <a:chOff x="179663" y="98163"/>
            <a:chExt cx="8784675" cy="4947175"/>
          </a:xfrm>
        </p:grpSpPr>
        <p:grpSp>
          <p:nvGrpSpPr>
            <p:cNvPr id="277" name="Google Shape;277;p16"/>
            <p:cNvGrpSpPr/>
            <p:nvPr/>
          </p:nvGrpSpPr>
          <p:grpSpPr>
            <a:xfrm>
              <a:off x="179663" y="4754638"/>
              <a:ext cx="8784675" cy="290700"/>
              <a:chOff x="179663" y="4770200"/>
              <a:chExt cx="8784675" cy="290700"/>
            </a:xfrm>
          </p:grpSpPr>
          <p:sp>
            <p:nvSpPr>
              <p:cNvPr id="278" name="Google Shape;278;p16"/>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p16"/>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280" name="Google Shape;280;p16"/>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 name="Google Shape;281;p16"/>
            <p:cNvGrpSpPr/>
            <p:nvPr/>
          </p:nvGrpSpPr>
          <p:grpSpPr>
            <a:xfrm>
              <a:off x="179663" y="98163"/>
              <a:ext cx="8784675" cy="290700"/>
              <a:chOff x="179663" y="4770200"/>
              <a:chExt cx="8784675" cy="290700"/>
            </a:xfrm>
          </p:grpSpPr>
          <p:sp>
            <p:nvSpPr>
              <p:cNvPr id="282" name="Google Shape;282;p16"/>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3" name="Google Shape;283;p16"/>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284" name="Google Shape;284;p16"/>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85" name="Google Shape;285;p16"/>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286" name="Google Shape;286;p16"/>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287" name="Google Shape;287;p16"/>
          <p:cNvSpPr/>
          <p:nvPr/>
        </p:nvSpPr>
        <p:spPr>
          <a:xfrm>
            <a:off x="-571307" y="-6546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6"/>
          <p:cNvSpPr/>
          <p:nvPr/>
        </p:nvSpPr>
        <p:spPr>
          <a:xfrm>
            <a:off x="8450946" y="316650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6"/>
          <p:cNvSpPr/>
          <p:nvPr/>
        </p:nvSpPr>
        <p:spPr>
          <a:xfrm>
            <a:off x="700296" y="4703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_1">
    <p:bg>
      <p:bgPr>
        <a:blipFill>
          <a:blip r:embed="rId2">
            <a:alphaModFix/>
          </a:blip>
          <a:stretch>
            <a:fillRect/>
          </a:stretch>
        </a:blipFill>
      </p:bgPr>
    </p:bg>
    <p:spTree>
      <p:nvGrpSpPr>
        <p:cNvPr id="290" name="Shape 290"/>
        <p:cNvGrpSpPr/>
        <p:nvPr/>
      </p:nvGrpSpPr>
      <p:grpSpPr>
        <a:xfrm>
          <a:off x="0" y="0"/>
          <a:ext cx="0" cy="0"/>
          <a:chOff x="0" y="0"/>
          <a:chExt cx="0" cy="0"/>
        </a:xfrm>
      </p:grpSpPr>
      <p:sp>
        <p:nvSpPr>
          <p:cNvPr id="291" name="Google Shape;291;p17"/>
          <p:cNvSpPr txBox="1"/>
          <p:nvPr>
            <p:ph idx="1" type="subTitle"/>
          </p:nvPr>
        </p:nvSpPr>
        <p:spPr>
          <a:xfrm>
            <a:off x="2076813" y="18882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292" name="Google Shape;292;p17"/>
          <p:cNvSpPr txBox="1"/>
          <p:nvPr>
            <p:ph idx="2" type="subTitle"/>
          </p:nvPr>
        </p:nvSpPr>
        <p:spPr>
          <a:xfrm>
            <a:off x="2076788" y="22012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93" name="Google Shape;293;p17"/>
          <p:cNvSpPr txBox="1"/>
          <p:nvPr>
            <p:ph idx="3" type="subTitle"/>
          </p:nvPr>
        </p:nvSpPr>
        <p:spPr>
          <a:xfrm>
            <a:off x="4828800" y="1888200"/>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294" name="Google Shape;294;p17"/>
          <p:cNvSpPr txBox="1"/>
          <p:nvPr>
            <p:ph idx="4" type="subTitle"/>
          </p:nvPr>
        </p:nvSpPr>
        <p:spPr>
          <a:xfrm>
            <a:off x="4828800" y="2201225"/>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95" name="Google Shape;295;p17"/>
          <p:cNvSpPr txBox="1"/>
          <p:nvPr>
            <p:ph idx="5" type="subTitle"/>
          </p:nvPr>
        </p:nvSpPr>
        <p:spPr>
          <a:xfrm>
            <a:off x="2076813" y="3619675"/>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296" name="Google Shape;296;p17"/>
          <p:cNvSpPr txBox="1"/>
          <p:nvPr>
            <p:ph idx="6" type="subTitle"/>
          </p:nvPr>
        </p:nvSpPr>
        <p:spPr>
          <a:xfrm>
            <a:off x="2076838" y="3932700"/>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97" name="Google Shape;297;p17"/>
          <p:cNvSpPr txBox="1"/>
          <p:nvPr>
            <p:ph idx="7" type="subTitle"/>
          </p:nvPr>
        </p:nvSpPr>
        <p:spPr>
          <a:xfrm>
            <a:off x="4828800" y="3619675"/>
            <a:ext cx="2238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298" name="Google Shape;298;p17"/>
          <p:cNvSpPr txBox="1"/>
          <p:nvPr>
            <p:ph idx="8" type="subTitle"/>
          </p:nvPr>
        </p:nvSpPr>
        <p:spPr>
          <a:xfrm>
            <a:off x="4828800" y="3932700"/>
            <a:ext cx="2238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299" name="Google Shape;299;p17"/>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grpSp>
        <p:nvGrpSpPr>
          <p:cNvPr id="300" name="Google Shape;300;p17"/>
          <p:cNvGrpSpPr/>
          <p:nvPr/>
        </p:nvGrpSpPr>
        <p:grpSpPr>
          <a:xfrm>
            <a:off x="179663" y="98163"/>
            <a:ext cx="8784675" cy="4947175"/>
            <a:chOff x="179663" y="98163"/>
            <a:chExt cx="8784675" cy="4947175"/>
          </a:xfrm>
        </p:grpSpPr>
        <p:grpSp>
          <p:nvGrpSpPr>
            <p:cNvPr id="301" name="Google Shape;301;p17"/>
            <p:cNvGrpSpPr/>
            <p:nvPr/>
          </p:nvGrpSpPr>
          <p:grpSpPr>
            <a:xfrm>
              <a:off x="179663" y="4754638"/>
              <a:ext cx="8784675" cy="290700"/>
              <a:chOff x="179663" y="4770200"/>
              <a:chExt cx="8784675" cy="290700"/>
            </a:xfrm>
          </p:grpSpPr>
          <p:sp>
            <p:nvSpPr>
              <p:cNvPr id="302" name="Google Shape;302;p17"/>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3" name="Google Shape;303;p17"/>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04" name="Google Shape;304;p17"/>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17"/>
            <p:cNvGrpSpPr/>
            <p:nvPr/>
          </p:nvGrpSpPr>
          <p:grpSpPr>
            <a:xfrm>
              <a:off x="179663" y="98163"/>
              <a:ext cx="8784675" cy="290700"/>
              <a:chOff x="179663" y="4770200"/>
              <a:chExt cx="8784675" cy="290700"/>
            </a:xfrm>
          </p:grpSpPr>
          <p:sp>
            <p:nvSpPr>
              <p:cNvPr id="306" name="Google Shape;306;p17"/>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7" name="Google Shape;307;p17"/>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08" name="Google Shape;308;p17"/>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09" name="Google Shape;309;p17"/>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310" name="Google Shape;310;p17"/>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311" name="Google Shape;311;p17"/>
          <p:cNvSpPr/>
          <p:nvPr/>
        </p:nvSpPr>
        <p:spPr>
          <a:xfrm>
            <a:off x="8251230" y="1293781"/>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7"/>
          <p:cNvSpPr/>
          <p:nvPr/>
        </p:nvSpPr>
        <p:spPr>
          <a:xfrm>
            <a:off x="8423246" y="361968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7"/>
          <p:cNvSpPr/>
          <p:nvPr/>
        </p:nvSpPr>
        <p:spPr>
          <a:xfrm>
            <a:off x="-571307" y="208771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7"/>
          <p:cNvSpPr/>
          <p:nvPr/>
        </p:nvSpPr>
        <p:spPr>
          <a:xfrm>
            <a:off x="621096" y="18479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5" name="Shape 315"/>
        <p:cNvGrpSpPr/>
        <p:nvPr/>
      </p:nvGrpSpPr>
      <p:grpSpPr>
        <a:xfrm>
          <a:off x="0" y="0"/>
          <a:ext cx="0" cy="0"/>
          <a:chOff x="0" y="0"/>
          <a:chExt cx="0" cy="0"/>
        </a:xfrm>
      </p:grpSpPr>
      <p:sp>
        <p:nvSpPr>
          <p:cNvPr id="316" name="Google Shape;316;p18"/>
          <p:cNvSpPr txBox="1"/>
          <p:nvPr>
            <p:ph type="title"/>
          </p:nvPr>
        </p:nvSpPr>
        <p:spPr>
          <a:xfrm>
            <a:off x="1701900" y="1276800"/>
            <a:ext cx="5740200" cy="258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7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317" name="Google Shape;317;p18"/>
          <p:cNvGrpSpPr/>
          <p:nvPr/>
        </p:nvGrpSpPr>
        <p:grpSpPr>
          <a:xfrm>
            <a:off x="179663" y="98163"/>
            <a:ext cx="8784675" cy="4947175"/>
            <a:chOff x="179663" y="98163"/>
            <a:chExt cx="8784675" cy="4947175"/>
          </a:xfrm>
        </p:grpSpPr>
        <p:grpSp>
          <p:nvGrpSpPr>
            <p:cNvPr id="318" name="Google Shape;318;p18"/>
            <p:cNvGrpSpPr/>
            <p:nvPr/>
          </p:nvGrpSpPr>
          <p:grpSpPr>
            <a:xfrm>
              <a:off x="179663" y="4754638"/>
              <a:ext cx="8784675" cy="290700"/>
              <a:chOff x="179663" y="4770200"/>
              <a:chExt cx="8784675" cy="290700"/>
            </a:xfrm>
          </p:grpSpPr>
          <p:sp>
            <p:nvSpPr>
              <p:cNvPr id="319" name="Google Shape;319;p18"/>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0" name="Google Shape;320;p18"/>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21" name="Google Shape;321;p18"/>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 name="Google Shape;322;p18"/>
            <p:cNvGrpSpPr/>
            <p:nvPr/>
          </p:nvGrpSpPr>
          <p:grpSpPr>
            <a:xfrm>
              <a:off x="179663" y="98163"/>
              <a:ext cx="8784675" cy="290700"/>
              <a:chOff x="179663" y="4770200"/>
              <a:chExt cx="8784675" cy="290700"/>
            </a:xfrm>
          </p:grpSpPr>
          <p:sp>
            <p:nvSpPr>
              <p:cNvPr id="323" name="Google Shape;323;p18"/>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4" name="Google Shape;324;p18"/>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25" name="Google Shape;325;p18"/>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26" name="Google Shape;326;p18"/>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327" name="Google Shape;327;p18"/>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328" name="Google Shape;328;p18"/>
          <p:cNvSpPr/>
          <p:nvPr/>
        </p:nvSpPr>
        <p:spPr>
          <a:xfrm>
            <a:off x="8219030" y="-959419"/>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8"/>
          <p:cNvSpPr/>
          <p:nvPr/>
        </p:nvSpPr>
        <p:spPr>
          <a:xfrm>
            <a:off x="8290021" y="36267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8"/>
          <p:cNvSpPr/>
          <p:nvPr/>
        </p:nvSpPr>
        <p:spPr>
          <a:xfrm>
            <a:off x="-571298" y="1817322"/>
            <a:ext cx="2401800" cy="2401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8"/>
          <p:cNvSpPr/>
          <p:nvPr/>
        </p:nvSpPr>
        <p:spPr>
          <a:xfrm>
            <a:off x="996421" y="34529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_1_1_1">
    <p:bg>
      <p:bgPr>
        <a:blipFill>
          <a:blip r:embed="rId2">
            <a:alphaModFix/>
          </a:blip>
          <a:stretch>
            <a:fillRect/>
          </a:stretch>
        </a:blipFill>
      </p:bgPr>
    </p:bg>
    <p:spTree>
      <p:nvGrpSpPr>
        <p:cNvPr id="332" name="Shape 332"/>
        <p:cNvGrpSpPr/>
        <p:nvPr/>
      </p:nvGrpSpPr>
      <p:grpSpPr>
        <a:xfrm>
          <a:off x="0" y="0"/>
          <a:ext cx="0" cy="0"/>
          <a:chOff x="0" y="0"/>
          <a:chExt cx="0" cy="0"/>
        </a:xfrm>
      </p:grpSpPr>
      <p:sp>
        <p:nvSpPr>
          <p:cNvPr id="333" name="Google Shape;333;p19"/>
          <p:cNvSpPr txBox="1"/>
          <p:nvPr>
            <p:ph idx="1" type="subTitle"/>
          </p:nvPr>
        </p:nvSpPr>
        <p:spPr>
          <a:xfrm>
            <a:off x="1212050" y="3329725"/>
            <a:ext cx="1847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334" name="Google Shape;334;p19"/>
          <p:cNvSpPr txBox="1"/>
          <p:nvPr>
            <p:ph idx="2" type="subTitle"/>
          </p:nvPr>
        </p:nvSpPr>
        <p:spPr>
          <a:xfrm>
            <a:off x="1212050" y="3642750"/>
            <a:ext cx="1847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335" name="Google Shape;335;p19"/>
          <p:cNvSpPr txBox="1"/>
          <p:nvPr>
            <p:ph idx="3" type="subTitle"/>
          </p:nvPr>
        </p:nvSpPr>
        <p:spPr>
          <a:xfrm>
            <a:off x="3648249" y="3329725"/>
            <a:ext cx="1847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336" name="Google Shape;336;p19"/>
          <p:cNvSpPr txBox="1"/>
          <p:nvPr>
            <p:ph idx="4" type="subTitle"/>
          </p:nvPr>
        </p:nvSpPr>
        <p:spPr>
          <a:xfrm>
            <a:off x="3648249" y="3642750"/>
            <a:ext cx="1847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337" name="Google Shape;337;p19"/>
          <p:cNvSpPr txBox="1"/>
          <p:nvPr>
            <p:ph idx="5" type="subTitle"/>
          </p:nvPr>
        </p:nvSpPr>
        <p:spPr>
          <a:xfrm>
            <a:off x="6084449" y="3329725"/>
            <a:ext cx="1847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338" name="Google Shape;338;p19"/>
          <p:cNvSpPr txBox="1"/>
          <p:nvPr>
            <p:ph idx="6" type="subTitle"/>
          </p:nvPr>
        </p:nvSpPr>
        <p:spPr>
          <a:xfrm>
            <a:off x="6084449" y="3642750"/>
            <a:ext cx="1847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solidFill>
                  <a:schemeClr val="dk1"/>
                </a:solidFill>
                <a:latin typeface="Kanit"/>
                <a:ea typeface="Kanit"/>
                <a:cs typeface="Kanit"/>
                <a:sym typeface="Kanit"/>
              </a:defRPr>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339" name="Google Shape;339;p19"/>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grpSp>
        <p:nvGrpSpPr>
          <p:cNvPr id="340" name="Google Shape;340;p19"/>
          <p:cNvGrpSpPr/>
          <p:nvPr/>
        </p:nvGrpSpPr>
        <p:grpSpPr>
          <a:xfrm>
            <a:off x="179663" y="98163"/>
            <a:ext cx="8784675" cy="4947175"/>
            <a:chOff x="179663" y="98163"/>
            <a:chExt cx="8784675" cy="4947175"/>
          </a:xfrm>
        </p:grpSpPr>
        <p:grpSp>
          <p:nvGrpSpPr>
            <p:cNvPr id="341" name="Google Shape;341;p19"/>
            <p:cNvGrpSpPr/>
            <p:nvPr/>
          </p:nvGrpSpPr>
          <p:grpSpPr>
            <a:xfrm>
              <a:off x="179663" y="4754638"/>
              <a:ext cx="8784675" cy="290700"/>
              <a:chOff x="179663" y="4770200"/>
              <a:chExt cx="8784675" cy="290700"/>
            </a:xfrm>
          </p:grpSpPr>
          <p:sp>
            <p:nvSpPr>
              <p:cNvPr id="342" name="Google Shape;342;p19"/>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3" name="Google Shape;343;p19"/>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44" name="Google Shape;344;p19"/>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p19"/>
            <p:cNvGrpSpPr/>
            <p:nvPr/>
          </p:nvGrpSpPr>
          <p:grpSpPr>
            <a:xfrm>
              <a:off x="179663" y="98163"/>
              <a:ext cx="8784675" cy="290700"/>
              <a:chOff x="179663" y="4770200"/>
              <a:chExt cx="8784675" cy="290700"/>
            </a:xfrm>
          </p:grpSpPr>
          <p:sp>
            <p:nvSpPr>
              <p:cNvPr id="346" name="Google Shape;346;p19"/>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7" name="Google Shape;347;p19"/>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48" name="Google Shape;348;p19"/>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9" name="Google Shape;349;p19"/>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350" name="Google Shape;350;p19"/>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351" name="Google Shape;351;p19"/>
          <p:cNvSpPr/>
          <p:nvPr/>
        </p:nvSpPr>
        <p:spPr>
          <a:xfrm>
            <a:off x="8045230" y="4045556"/>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9"/>
          <p:cNvSpPr/>
          <p:nvPr/>
        </p:nvSpPr>
        <p:spPr>
          <a:xfrm>
            <a:off x="887696" y="-51094"/>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20"/>
          <p:cNvSpPr txBox="1"/>
          <p:nvPr>
            <p:ph hasCustomPrompt="1" type="title"/>
          </p:nvPr>
        </p:nvSpPr>
        <p:spPr>
          <a:xfrm>
            <a:off x="764975" y="1437163"/>
            <a:ext cx="7614300" cy="138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1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55" name="Google Shape;355;p20"/>
          <p:cNvSpPr txBox="1"/>
          <p:nvPr>
            <p:ph idx="1" type="subTitle"/>
          </p:nvPr>
        </p:nvSpPr>
        <p:spPr>
          <a:xfrm>
            <a:off x="1709325" y="3278245"/>
            <a:ext cx="5725500" cy="25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grpSp>
        <p:nvGrpSpPr>
          <p:cNvPr id="356" name="Google Shape;356;p20"/>
          <p:cNvGrpSpPr/>
          <p:nvPr/>
        </p:nvGrpSpPr>
        <p:grpSpPr>
          <a:xfrm>
            <a:off x="179663" y="98163"/>
            <a:ext cx="8784675" cy="4947175"/>
            <a:chOff x="179663" y="98163"/>
            <a:chExt cx="8784675" cy="4947175"/>
          </a:xfrm>
        </p:grpSpPr>
        <p:grpSp>
          <p:nvGrpSpPr>
            <p:cNvPr id="357" name="Google Shape;357;p20"/>
            <p:cNvGrpSpPr/>
            <p:nvPr/>
          </p:nvGrpSpPr>
          <p:grpSpPr>
            <a:xfrm>
              <a:off x="179663" y="4754638"/>
              <a:ext cx="8784675" cy="290700"/>
              <a:chOff x="179663" y="4770200"/>
              <a:chExt cx="8784675" cy="290700"/>
            </a:xfrm>
          </p:grpSpPr>
          <p:sp>
            <p:nvSpPr>
              <p:cNvPr id="358" name="Google Shape;358;p20"/>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9" name="Google Shape;359;p20"/>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60" name="Google Shape;360;p20"/>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 name="Google Shape;361;p20"/>
            <p:cNvGrpSpPr/>
            <p:nvPr/>
          </p:nvGrpSpPr>
          <p:grpSpPr>
            <a:xfrm>
              <a:off x="179663" y="98163"/>
              <a:ext cx="8784675" cy="290700"/>
              <a:chOff x="179663" y="4770200"/>
              <a:chExt cx="8784675" cy="290700"/>
            </a:xfrm>
          </p:grpSpPr>
          <p:sp>
            <p:nvSpPr>
              <p:cNvPr id="362" name="Google Shape;362;p20"/>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3" name="Google Shape;363;p20"/>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64" name="Google Shape;364;p20"/>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5" name="Google Shape;365;p20"/>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366" name="Google Shape;366;p20"/>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367" name="Google Shape;367;p20"/>
          <p:cNvSpPr/>
          <p:nvPr/>
        </p:nvSpPr>
        <p:spPr>
          <a:xfrm>
            <a:off x="803296" y="370635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0"/>
          <p:cNvSpPr/>
          <p:nvPr/>
        </p:nvSpPr>
        <p:spPr>
          <a:xfrm>
            <a:off x="-468307" y="386896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0"/>
          <p:cNvSpPr/>
          <p:nvPr/>
        </p:nvSpPr>
        <p:spPr>
          <a:xfrm>
            <a:off x="6336043" y="-82389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0"/>
          <p:cNvSpPr/>
          <p:nvPr/>
        </p:nvSpPr>
        <p:spPr>
          <a:xfrm>
            <a:off x="7530396" y="45745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9" name="Google Shape;29;p3"/>
          <p:cNvSpPr txBox="1"/>
          <p:nvPr>
            <p:ph idx="1" type="subTitle"/>
          </p:nvPr>
        </p:nvSpPr>
        <p:spPr>
          <a:xfrm>
            <a:off x="5611179" y="1506725"/>
            <a:ext cx="27831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30" name="Google Shape;30;p3"/>
          <p:cNvSpPr txBox="1"/>
          <p:nvPr>
            <p:ph idx="2" type="subTitle"/>
          </p:nvPr>
        </p:nvSpPr>
        <p:spPr>
          <a:xfrm>
            <a:off x="5611164" y="1818900"/>
            <a:ext cx="2783100" cy="6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31" name="Google Shape;31;p3"/>
          <p:cNvSpPr txBox="1"/>
          <p:nvPr>
            <p:ph idx="3" type="subTitle"/>
          </p:nvPr>
        </p:nvSpPr>
        <p:spPr>
          <a:xfrm>
            <a:off x="1788813" y="1506725"/>
            <a:ext cx="27831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32" name="Google Shape;32;p3"/>
          <p:cNvSpPr txBox="1"/>
          <p:nvPr>
            <p:ph idx="4" type="subTitle"/>
          </p:nvPr>
        </p:nvSpPr>
        <p:spPr>
          <a:xfrm>
            <a:off x="1788812" y="1818900"/>
            <a:ext cx="2783100" cy="6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33" name="Google Shape;33;p3"/>
          <p:cNvSpPr txBox="1"/>
          <p:nvPr>
            <p:ph idx="5" type="subTitle"/>
          </p:nvPr>
        </p:nvSpPr>
        <p:spPr>
          <a:xfrm>
            <a:off x="5611179" y="3287750"/>
            <a:ext cx="27831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34" name="Google Shape;34;p3"/>
          <p:cNvSpPr txBox="1"/>
          <p:nvPr>
            <p:ph idx="6" type="subTitle"/>
          </p:nvPr>
        </p:nvSpPr>
        <p:spPr>
          <a:xfrm>
            <a:off x="5611164" y="3599925"/>
            <a:ext cx="2783100" cy="6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35" name="Google Shape;35;p3"/>
          <p:cNvSpPr txBox="1"/>
          <p:nvPr>
            <p:ph idx="7" type="subTitle"/>
          </p:nvPr>
        </p:nvSpPr>
        <p:spPr>
          <a:xfrm>
            <a:off x="1788813" y="3287750"/>
            <a:ext cx="27831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100"/>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100"/>
              <a:buNone/>
              <a:defRPr sz="2100">
                <a:solidFill>
                  <a:schemeClr val="dk1"/>
                </a:solidFill>
              </a:defRPr>
            </a:lvl2pPr>
            <a:lvl3pPr lvl="2" algn="ctr">
              <a:lnSpc>
                <a:spcPct val="115000"/>
              </a:lnSpc>
              <a:spcBef>
                <a:spcPts val="0"/>
              </a:spcBef>
              <a:spcAft>
                <a:spcPts val="0"/>
              </a:spcAft>
              <a:buClr>
                <a:schemeClr val="dk1"/>
              </a:buClr>
              <a:buSzPts val="2100"/>
              <a:buNone/>
              <a:defRPr sz="2100">
                <a:solidFill>
                  <a:schemeClr val="dk1"/>
                </a:solidFill>
              </a:defRPr>
            </a:lvl3pPr>
            <a:lvl4pPr lvl="3" algn="ctr">
              <a:lnSpc>
                <a:spcPct val="115000"/>
              </a:lnSpc>
              <a:spcBef>
                <a:spcPts val="0"/>
              </a:spcBef>
              <a:spcAft>
                <a:spcPts val="0"/>
              </a:spcAft>
              <a:buClr>
                <a:schemeClr val="dk1"/>
              </a:buClr>
              <a:buSzPts val="2100"/>
              <a:buNone/>
              <a:defRPr sz="2100">
                <a:solidFill>
                  <a:schemeClr val="dk1"/>
                </a:solidFill>
              </a:defRPr>
            </a:lvl4pPr>
            <a:lvl5pPr lvl="4" algn="ctr">
              <a:lnSpc>
                <a:spcPct val="115000"/>
              </a:lnSpc>
              <a:spcBef>
                <a:spcPts val="0"/>
              </a:spcBef>
              <a:spcAft>
                <a:spcPts val="0"/>
              </a:spcAft>
              <a:buClr>
                <a:schemeClr val="dk1"/>
              </a:buClr>
              <a:buSzPts val="2100"/>
              <a:buNone/>
              <a:defRPr sz="2100">
                <a:solidFill>
                  <a:schemeClr val="dk1"/>
                </a:solidFill>
              </a:defRPr>
            </a:lvl5pPr>
            <a:lvl6pPr lvl="5" algn="ctr">
              <a:lnSpc>
                <a:spcPct val="115000"/>
              </a:lnSpc>
              <a:spcBef>
                <a:spcPts val="0"/>
              </a:spcBef>
              <a:spcAft>
                <a:spcPts val="0"/>
              </a:spcAft>
              <a:buClr>
                <a:schemeClr val="dk1"/>
              </a:buClr>
              <a:buSzPts val="2100"/>
              <a:buNone/>
              <a:defRPr sz="2100">
                <a:solidFill>
                  <a:schemeClr val="dk1"/>
                </a:solidFill>
              </a:defRPr>
            </a:lvl6pPr>
            <a:lvl7pPr lvl="6" algn="ctr">
              <a:lnSpc>
                <a:spcPct val="115000"/>
              </a:lnSpc>
              <a:spcBef>
                <a:spcPts val="0"/>
              </a:spcBef>
              <a:spcAft>
                <a:spcPts val="0"/>
              </a:spcAft>
              <a:buClr>
                <a:schemeClr val="dk1"/>
              </a:buClr>
              <a:buSzPts val="2100"/>
              <a:buNone/>
              <a:defRPr sz="2100">
                <a:solidFill>
                  <a:schemeClr val="dk1"/>
                </a:solidFill>
              </a:defRPr>
            </a:lvl7pPr>
            <a:lvl8pPr lvl="7" algn="ctr">
              <a:lnSpc>
                <a:spcPct val="115000"/>
              </a:lnSpc>
              <a:spcBef>
                <a:spcPts val="0"/>
              </a:spcBef>
              <a:spcAft>
                <a:spcPts val="0"/>
              </a:spcAft>
              <a:buClr>
                <a:schemeClr val="dk1"/>
              </a:buClr>
              <a:buSzPts val="2100"/>
              <a:buNone/>
              <a:defRPr sz="2100">
                <a:solidFill>
                  <a:schemeClr val="dk1"/>
                </a:solidFill>
              </a:defRPr>
            </a:lvl8pPr>
            <a:lvl9pPr lvl="8" algn="ctr">
              <a:lnSpc>
                <a:spcPct val="115000"/>
              </a:lnSpc>
              <a:spcBef>
                <a:spcPts val="0"/>
              </a:spcBef>
              <a:spcAft>
                <a:spcPts val="0"/>
              </a:spcAft>
              <a:buClr>
                <a:schemeClr val="dk1"/>
              </a:buClr>
              <a:buSzPts val="2100"/>
              <a:buNone/>
              <a:defRPr sz="2100">
                <a:solidFill>
                  <a:schemeClr val="dk1"/>
                </a:solidFill>
              </a:defRPr>
            </a:lvl9pPr>
          </a:lstStyle>
          <a:p/>
        </p:txBody>
      </p:sp>
      <p:sp>
        <p:nvSpPr>
          <p:cNvPr id="36" name="Google Shape;36;p3"/>
          <p:cNvSpPr txBox="1"/>
          <p:nvPr>
            <p:ph idx="8" type="subTitle"/>
          </p:nvPr>
        </p:nvSpPr>
        <p:spPr>
          <a:xfrm>
            <a:off x="1788812" y="3599925"/>
            <a:ext cx="2783100" cy="6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37" name="Google Shape;37;p3"/>
          <p:cNvSpPr txBox="1"/>
          <p:nvPr>
            <p:ph idx="9" type="title"/>
          </p:nvPr>
        </p:nvSpPr>
        <p:spPr>
          <a:xfrm>
            <a:off x="749613" y="1607800"/>
            <a:ext cx="1039200" cy="5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8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38" name="Google Shape;38;p3"/>
          <p:cNvSpPr txBox="1"/>
          <p:nvPr>
            <p:ph idx="13" type="title"/>
          </p:nvPr>
        </p:nvSpPr>
        <p:spPr>
          <a:xfrm>
            <a:off x="4571963" y="1607800"/>
            <a:ext cx="1039200" cy="5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8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39" name="Google Shape;39;p3"/>
          <p:cNvSpPr txBox="1"/>
          <p:nvPr>
            <p:ph idx="14" type="title"/>
          </p:nvPr>
        </p:nvSpPr>
        <p:spPr>
          <a:xfrm>
            <a:off x="749613" y="3378250"/>
            <a:ext cx="1039200" cy="5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8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40" name="Google Shape;40;p3"/>
          <p:cNvSpPr txBox="1"/>
          <p:nvPr>
            <p:ph idx="15" type="title"/>
          </p:nvPr>
        </p:nvSpPr>
        <p:spPr>
          <a:xfrm>
            <a:off x="4571963" y="3378261"/>
            <a:ext cx="1039200" cy="58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8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41" name="Google Shape;41;p3"/>
          <p:cNvSpPr/>
          <p:nvPr/>
        </p:nvSpPr>
        <p:spPr>
          <a:xfrm flipH="1">
            <a:off x="7687893" y="4703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
          <p:cNvSpPr/>
          <p:nvPr/>
        </p:nvSpPr>
        <p:spPr>
          <a:xfrm flipH="1">
            <a:off x="7924196" y="-6546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3"/>
          <p:cNvGrpSpPr/>
          <p:nvPr/>
        </p:nvGrpSpPr>
        <p:grpSpPr>
          <a:xfrm>
            <a:off x="179663" y="98163"/>
            <a:ext cx="8784675" cy="4947175"/>
            <a:chOff x="179663" y="98163"/>
            <a:chExt cx="8784675" cy="4947175"/>
          </a:xfrm>
        </p:grpSpPr>
        <p:grpSp>
          <p:nvGrpSpPr>
            <p:cNvPr id="44" name="Google Shape;44;p3"/>
            <p:cNvGrpSpPr/>
            <p:nvPr/>
          </p:nvGrpSpPr>
          <p:grpSpPr>
            <a:xfrm>
              <a:off x="179663" y="4754638"/>
              <a:ext cx="8784675" cy="290700"/>
              <a:chOff x="179663" y="4770200"/>
              <a:chExt cx="8784675" cy="290700"/>
            </a:xfrm>
          </p:grpSpPr>
          <p:sp>
            <p:nvSpPr>
              <p:cNvPr id="45" name="Google Shape;45;p3"/>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 name="Google Shape;46;p3"/>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7" name="Google Shape;47;p3"/>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 name="Google Shape;48;p3"/>
            <p:cNvGrpSpPr/>
            <p:nvPr/>
          </p:nvGrpSpPr>
          <p:grpSpPr>
            <a:xfrm>
              <a:off x="179663" y="98163"/>
              <a:ext cx="8784675" cy="290700"/>
              <a:chOff x="179663" y="4770200"/>
              <a:chExt cx="8784675" cy="290700"/>
            </a:xfrm>
          </p:grpSpPr>
          <p:sp>
            <p:nvSpPr>
              <p:cNvPr id="49" name="Google Shape;49;p3"/>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 name="Google Shape;50;p3"/>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51" name="Google Shape;51;p3"/>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2" name="Google Shape;52;p3"/>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53" name="Google Shape;53;p3"/>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54" name="Google Shape;54;p3"/>
          <p:cNvSpPr/>
          <p:nvPr/>
        </p:nvSpPr>
        <p:spPr>
          <a:xfrm>
            <a:off x="1290421" y="452075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21"/>
          <p:cNvSpPr txBox="1"/>
          <p:nvPr>
            <p:ph type="title"/>
          </p:nvPr>
        </p:nvSpPr>
        <p:spPr>
          <a:xfrm>
            <a:off x="2222575" y="680475"/>
            <a:ext cx="46989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p:txBody>
      </p:sp>
      <p:sp>
        <p:nvSpPr>
          <p:cNvPr id="373" name="Google Shape;373;p21"/>
          <p:cNvSpPr txBox="1"/>
          <p:nvPr>
            <p:ph idx="1" type="subTitle"/>
          </p:nvPr>
        </p:nvSpPr>
        <p:spPr>
          <a:xfrm>
            <a:off x="2222575" y="1388475"/>
            <a:ext cx="4698900" cy="2076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500"/>
              <a:buNone/>
              <a:defRPr/>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374" name="Google Shape;374;p21"/>
          <p:cNvSpPr txBox="1"/>
          <p:nvPr>
            <p:ph idx="2" type="title"/>
          </p:nvPr>
        </p:nvSpPr>
        <p:spPr>
          <a:xfrm>
            <a:off x="2222575" y="2131375"/>
            <a:ext cx="46989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p:txBody>
      </p:sp>
      <p:sp>
        <p:nvSpPr>
          <p:cNvPr id="375" name="Google Shape;375;p21"/>
          <p:cNvSpPr txBox="1"/>
          <p:nvPr>
            <p:ph idx="3" type="subTitle"/>
          </p:nvPr>
        </p:nvSpPr>
        <p:spPr>
          <a:xfrm>
            <a:off x="2222575" y="2839375"/>
            <a:ext cx="4698900" cy="2076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500"/>
              <a:buNone/>
              <a:defRPr/>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sp>
        <p:nvSpPr>
          <p:cNvPr id="376" name="Google Shape;376;p21"/>
          <p:cNvSpPr txBox="1"/>
          <p:nvPr>
            <p:ph idx="4" type="title"/>
          </p:nvPr>
        </p:nvSpPr>
        <p:spPr>
          <a:xfrm>
            <a:off x="2222575" y="3582275"/>
            <a:ext cx="46989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500"/>
            </a:lvl1pPr>
            <a:lvl2pPr lvl="1" algn="ctr">
              <a:lnSpc>
                <a:spcPct val="100000"/>
              </a:lnSpc>
              <a:spcBef>
                <a:spcPts val="0"/>
              </a:spcBef>
              <a:spcAft>
                <a:spcPts val="0"/>
              </a:spcAft>
              <a:buSzPts val="12000"/>
              <a:buFont typeface="Russo One"/>
              <a:buNone/>
              <a:defRPr sz="12000">
                <a:latin typeface="Russo One"/>
                <a:ea typeface="Russo One"/>
                <a:cs typeface="Russo One"/>
                <a:sym typeface="Russo One"/>
              </a:defRPr>
            </a:lvl2pPr>
            <a:lvl3pPr lvl="2" algn="ctr">
              <a:lnSpc>
                <a:spcPct val="100000"/>
              </a:lnSpc>
              <a:spcBef>
                <a:spcPts val="0"/>
              </a:spcBef>
              <a:spcAft>
                <a:spcPts val="0"/>
              </a:spcAft>
              <a:buSzPts val="12000"/>
              <a:buFont typeface="Russo One"/>
              <a:buNone/>
              <a:defRPr sz="12000">
                <a:latin typeface="Russo One"/>
                <a:ea typeface="Russo One"/>
                <a:cs typeface="Russo One"/>
                <a:sym typeface="Russo One"/>
              </a:defRPr>
            </a:lvl3pPr>
            <a:lvl4pPr lvl="3" algn="ctr">
              <a:lnSpc>
                <a:spcPct val="100000"/>
              </a:lnSpc>
              <a:spcBef>
                <a:spcPts val="0"/>
              </a:spcBef>
              <a:spcAft>
                <a:spcPts val="0"/>
              </a:spcAft>
              <a:buSzPts val="12000"/>
              <a:buFont typeface="Russo One"/>
              <a:buNone/>
              <a:defRPr sz="12000">
                <a:latin typeface="Russo One"/>
                <a:ea typeface="Russo One"/>
                <a:cs typeface="Russo One"/>
                <a:sym typeface="Russo One"/>
              </a:defRPr>
            </a:lvl4pPr>
            <a:lvl5pPr lvl="4" algn="ctr">
              <a:lnSpc>
                <a:spcPct val="100000"/>
              </a:lnSpc>
              <a:spcBef>
                <a:spcPts val="0"/>
              </a:spcBef>
              <a:spcAft>
                <a:spcPts val="0"/>
              </a:spcAft>
              <a:buSzPts val="12000"/>
              <a:buFont typeface="Russo One"/>
              <a:buNone/>
              <a:defRPr sz="12000">
                <a:latin typeface="Russo One"/>
                <a:ea typeface="Russo One"/>
                <a:cs typeface="Russo One"/>
                <a:sym typeface="Russo One"/>
              </a:defRPr>
            </a:lvl5pPr>
            <a:lvl6pPr lvl="5" algn="ctr">
              <a:lnSpc>
                <a:spcPct val="100000"/>
              </a:lnSpc>
              <a:spcBef>
                <a:spcPts val="0"/>
              </a:spcBef>
              <a:spcAft>
                <a:spcPts val="0"/>
              </a:spcAft>
              <a:buSzPts val="12000"/>
              <a:buFont typeface="Russo One"/>
              <a:buNone/>
              <a:defRPr sz="12000">
                <a:latin typeface="Russo One"/>
                <a:ea typeface="Russo One"/>
                <a:cs typeface="Russo One"/>
                <a:sym typeface="Russo One"/>
              </a:defRPr>
            </a:lvl6pPr>
            <a:lvl7pPr lvl="6" algn="ctr">
              <a:lnSpc>
                <a:spcPct val="100000"/>
              </a:lnSpc>
              <a:spcBef>
                <a:spcPts val="0"/>
              </a:spcBef>
              <a:spcAft>
                <a:spcPts val="0"/>
              </a:spcAft>
              <a:buSzPts val="12000"/>
              <a:buFont typeface="Russo One"/>
              <a:buNone/>
              <a:defRPr sz="12000">
                <a:latin typeface="Russo One"/>
                <a:ea typeface="Russo One"/>
                <a:cs typeface="Russo One"/>
                <a:sym typeface="Russo One"/>
              </a:defRPr>
            </a:lvl7pPr>
            <a:lvl8pPr lvl="7" algn="ctr">
              <a:lnSpc>
                <a:spcPct val="100000"/>
              </a:lnSpc>
              <a:spcBef>
                <a:spcPts val="0"/>
              </a:spcBef>
              <a:spcAft>
                <a:spcPts val="0"/>
              </a:spcAft>
              <a:buSzPts val="12000"/>
              <a:buFont typeface="Russo One"/>
              <a:buNone/>
              <a:defRPr sz="12000">
                <a:latin typeface="Russo One"/>
                <a:ea typeface="Russo One"/>
                <a:cs typeface="Russo One"/>
                <a:sym typeface="Russo One"/>
              </a:defRPr>
            </a:lvl8pPr>
            <a:lvl9pPr lvl="8" algn="ctr">
              <a:lnSpc>
                <a:spcPct val="100000"/>
              </a:lnSpc>
              <a:spcBef>
                <a:spcPts val="0"/>
              </a:spcBef>
              <a:spcAft>
                <a:spcPts val="0"/>
              </a:spcAft>
              <a:buSzPts val="12000"/>
              <a:buFont typeface="Russo One"/>
              <a:buNone/>
              <a:defRPr sz="12000">
                <a:latin typeface="Russo One"/>
                <a:ea typeface="Russo One"/>
                <a:cs typeface="Russo One"/>
                <a:sym typeface="Russo One"/>
              </a:defRPr>
            </a:lvl9pPr>
          </a:lstStyle>
          <a:p/>
        </p:txBody>
      </p:sp>
      <p:sp>
        <p:nvSpPr>
          <p:cNvPr id="377" name="Google Shape;377;p21"/>
          <p:cNvSpPr txBox="1"/>
          <p:nvPr>
            <p:ph idx="5" type="subTitle"/>
          </p:nvPr>
        </p:nvSpPr>
        <p:spPr>
          <a:xfrm>
            <a:off x="2222575" y="4290275"/>
            <a:ext cx="4698900" cy="2076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500"/>
              <a:buNone/>
              <a:defRPr/>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grpSp>
        <p:nvGrpSpPr>
          <p:cNvPr id="378" name="Google Shape;378;p21"/>
          <p:cNvGrpSpPr/>
          <p:nvPr/>
        </p:nvGrpSpPr>
        <p:grpSpPr>
          <a:xfrm>
            <a:off x="179663" y="98163"/>
            <a:ext cx="8784675" cy="4947175"/>
            <a:chOff x="179663" y="98163"/>
            <a:chExt cx="8784675" cy="4947175"/>
          </a:xfrm>
        </p:grpSpPr>
        <p:grpSp>
          <p:nvGrpSpPr>
            <p:cNvPr id="379" name="Google Shape;379;p21"/>
            <p:cNvGrpSpPr/>
            <p:nvPr/>
          </p:nvGrpSpPr>
          <p:grpSpPr>
            <a:xfrm>
              <a:off x="179663" y="4754638"/>
              <a:ext cx="8784675" cy="290700"/>
              <a:chOff x="179663" y="4770200"/>
              <a:chExt cx="8784675" cy="290700"/>
            </a:xfrm>
          </p:grpSpPr>
          <p:sp>
            <p:nvSpPr>
              <p:cNvPr id="380" name="Google Shape;380;p21"/>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1" name="Google Shape;381;p21"/>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82" name="Google Shape;382;p21"/>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 name="Google Shape;383;p21"/>
            <p:cNvGrpSpPr/>
            <p:nvPr/>
          </p:nvGrpSpPr>
          <p:grpSpPr>
            <a:xfrm>
              <a:off x="179663" y="98163"/>
              <a:ext cx="8784675" cy="290700"/>
              <a:chOff x="179663" y="4770200"/>
              <a:chExt cx="8784675" cy="290700"/>
            </a:xfrm>
          </p:grpSpPr>
          <p:sp>
            <p:nvSpPr>
              <p:cNvPr id="384" name="Google Shape;384;p21"/>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5" name="Google Shape;385;p21"/>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386" name="Google Shape;386;p21"/>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7" name="Google Shape;387;p21"/>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388" name="Google Shape;388;p21"/>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389" name="Google Shape;389;p21"/>
          <p:cNvSpPr/>
          <p:nvPr/>
        </p:nvSpPr>
        <p:spPr>
          <a:xfrm>
            <a:off x="-335007" y="1236535"/>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1"/>
          <p:cNvSpPr/>
          <p:nvPr/>
        </p:nvSpPr>
        <p:spPr>
          <a:xfrm>
            <a:off x="7195646" y="-85719"/>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1"/>
          <p:cNvSpPr/>
          <p:nvPr/>
        </p:nvSpPr>
        <p:spPr>
          <a:xfrm>
            <a:off x="7736543" y="3785085"/>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1"/>
          <p:cNvSpPr/>
          <p:nvPr/>
        </p:nvSpPr>
        <p:spPr>
          <a:xfrm>
            <a:off x="700296" y="256008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bg>
      <p:bgPr>
        <a:blipFill>
          <a:blip r:embed="rId2">
            <a:alphaModFix/>
          </a:blip>
          <a:stretch>
            <a:fillRect/>
          </a:stretch>
        </a:blipFill>
      </p:bgPr>
    </p:bg>
    <p:spTree>
      <p:nvGrpSpPr>
        <p:cNvPr id="393" name="Shape 393"/>
        <p:cNvGrpSpPr/>
        <p:nvPr/>
      </p:nvGrpSpPr>
      <p:grpSpPr>
        <a:xfrm>
          <a:off x="0" y="0"/>
          <a:ext cx="0" cy="0"/>
          <a:chOff x="0" y="0"/>
          <a:chExt cx="0" cy="0"/>
        </a:xfrm>
      </p:grpSpPr>
      <p:sp>
        <p:nvSpPr>
          <p:cNvPr id="394" name="Google Shape;394;p22"/>
          <p:cNvSpPr txBox="1"/>
          <p:nvPr>
            <p:ph type="title"/>
          </p:nvPr>
        </p:nvSpPr>
        <p:spPr>
          <a:xfrm>
            <a:off x="803750" y="1844400"/>
            <a:ext cx="4068900" cy="49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95" name="Google Shape;395;p22"/>
          <p:cNvSpPr txBox="1"/>
          <p:nvPr>
            <p:ph idx="1" type="subTitle"/>
          </p:nvPr>
        </p:nvSpPr>
        <p:spPr>
          <a:xfrm>
            <a:off x="803750" y="2337700"/>
            <a:ext cx="3159300" cy="113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Josefin Sans"/>
              <a:buNone/>
              <a:defRPr sz="1600"/>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grpSp>
        <p:nvGrpSpPr>
          <p:cNvPr id="396" name="Google Shape;396;p22"/>
          <p:cNvGrpSpPr/>
          <p:nvPr/>
        </p:nvGrpSpPr>
        <p:grpSpPr>
          <a:xfrm>
            <a:off x="179663" y="98163"/>
            <a:ext cx="8784675" cy="4947175"/>
            <a:chOff x="179663" y="98163"/>
            <a:chExt cx="8784675" cy="4947175"/>
          </a:xfrm>
        </p:grpSpPr>
        <p:grpSp>
          <p:nvGrpSpPr>
            <p:cNvPr id="397" name="Google Shape;397;p22"/>
            <p:cNvGrpSpPr/>
            <p:nvPr/>
          </p:nvGrpSpPr>
          <p:grpSpPr>
            <a:xfrm>
              <a:off x="179663" y="4754638"/>
              <a:ext cx="8784675" cy="290700"/>
              <a:chOff x="179663" y="4770200"/>
              <a:chExt cx="8784675" cy="290700"/>
            </a:xfrm>
          </p:grpSpPr>
          <p:sp>
            <p:nvSpPr>
              <p:cNvPr id="398" name="Google Shape;398;p22"/>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9" name="Google Shape;399;p22"/>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00" name="Google Shape;400;p22"/>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22"/>
            <p:cNvGrpSpPr/>
            <p:nvPr/>
          </p:nvGrpSpPr>
          <p:grpSpPr>
            <a:xfrm>
              <a:off x="179663" y="98163"/>
              <a:ext cx="8784675" cy="290700"/>
              <a:chOff x="179663" y="4770200"/>
              <a:chExt cx="8784675" cy="290700"/>
            </a:xfrm>
          </p:grpSpPr>
          <p:sp>
            <p:nvSpPr>
              <p:cNvPr id="402" name="Google Shape;402;p22"/>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3" name="Google Shape;403;p22"/>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04" name="Google Shape;404;p22"/>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05" name="Google Shape;405;p22"/>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406" name="Google Shape;406;p22"/>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407" name="Google Shape;407;p22"/>
          <p:cNvSpPr/>
          <p:nvPr/>
        </p:nvSpPr>
        <p:spPr>
          <a:xfrm>
            <a:off x="1102418" y="-6546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2"/>
          <p:cNvSpPr/>
          <p:nvPr/>
        </p:nvSpPr>
        <p:spPr>
          <a:xfrm>
            <a:off x="8231452" y="-343653"/>
            <a:ext cx="1179600" cy="1179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2"/>
          <p:cNvSpPr/>
          <p:nvPr/>
        </p:nvSpPr>
        <p:spPr>
          <a:xfrm>
            <a:off x="4311696" y="44937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23"/>
          <p:cNvSpPr txBox="1"/>
          <p:nvPr>
            <p:ph type="title"/>
          </p:nvPr>
        </p:nvSpPr>
        <p:spPr>
          <a:xfrm flipH="1">
            <a:off x="5132125" y="1812225"/>
            <a:ext cx="3159300" cy="53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a:lvl1pPr>
            <a:lvl2pPr lvl="1" algn="r">
              <a:lnSpc>
                <a:spcPct val="100000"/>
              </a:lnSpc>
              <a:spcBef>
                <a:spcPts val="0"/>
              </a:spcBef>
              <a:spcAft>
                <a:spcPts val="0"/>
              </a:spcAft>
              <a:buSzPts val="3600"/>
              <a:buNone/>
              <a:defRPr/>
            </a:lvl2pPr>
            <a:lvl3pPr lvl="2" algn="r">
              <a:lnSpc>
                <a:spcPct val="100000"/>
              </a:lnSpc>
              <a:spcBef>
                <a:spcPts val="0"/>
              </a:spcBef>
              <a:spcAft>
                <a:spcPts val="0"/>
              </a:spcAft>
              <a:buSzPts val="3600"/>
              <a:buNone/>
              <a:defRPr/>
            </a:lvl3pPr>
            <a:lvl4pPr lvl="3" algn="r">
              <a:lnSpc>
                <a:spcPct val="100000"/>
              </a:lnSpc>
              <a:spcBef>
                <a:spcPts val="0"/>
              </a:spcBef>
              <a:spcAft>
                <a:spcPts val="0"/>
              </a:spcAft>
              <a:buSzPts val="3600"/>
              <a:buNone/>
              <a:defRPr/>
            </a:lvl4pPr>
            <a:lvl5pPr lvl="4" algn="r">
              <a:lnSpc>
                <a:spcPct val="100000"/>
              </a:lnSpc>
              <a:spcBef>
                <a:spcPts val="0"/>
              </a:spcBef>
              <a:spcAft>
                <a:spcPts val="0"/>
              </a:spcAft>
              <a:buSzPts val="3600"/>
              <a:buNone/>
              <a:defRPr/>
            </a:lvl5pPr>
            <a:lvl6pPr lvl="5" algn="r">
              <a:lnSpc>
                <a:spcPct val="100000"/>
              </a:lnSpc>
              <a:spcBef>
                <a:spcPts val="0"/>
              </a:spcBef>
              <a:spcAft>
                <a:spcPts val="0"/>
              </a:spcAft>
              <a:buSzPts val="3600"/>
              <a:buNone/>
              <a:defRPr/>
            </a:lvl6pPr>
            <a:lvl7pPr lvl="6" algn="r">
              <a:lnSpc>
                <a:spcPct val="100000"/>
              </a:lnSpc>
              <a:spcBef>
                <a:spcPts val="0"/>
              </a:spcBef>
              <a:spcAft>
                <a:spcPts val="0"/>
              </a:spcAft>
              <a:buSzPts val="3600"/>
              <a:buNone/>
              <a:defRPr/>
            </a:lvl7pPr>
            <a:lvl8pPr lvl="7" algn="r">
              <a:lnSpc>
                <a:spcPct val="100000"/>
              </a:lnSpc>
              <a:spcBef>
                <a:spcPts val="0"/>
              </a:spcBef>
              <a:spcAft>
                <a:spcPts val="0"/>
              </a:spcAft>
              <a:buSzPts val="3600"/>
              <a:buNone/>
              <a:defRPr/>
            </a:lvl8pPr>
            <a:lvl9pPr lvl="8" algn="r">
              <a:lnSpc>
                <a:spcPct val="100000"/>
              </a:lnSpc>
              <a:spcBef>
                <a:spcPts val="0"/>
              </a:spcBef>
              <a:spcAft>
                <a:spcPts val="0"/>
              </a:spcAft>
              <a:buSzPts val="3600"/>
              <a:buNone/>
              <a:defRPr/>
            </a:lvl9pPr>
          </a:lstStyle>
          <a:p/>
        </p:txBody>
      </p:sp>
      <p:sp>
        <p:nvSpPr>
          <p:cNvPr id="412" name="Google Shape;412;p23"/>
          <p:cNvSpPr txBox="1"/>
          <p:nvPr>
            <p:ph idx="1" type="subTitle"/>
          </p:nvPr>
        </p:nvSpPr>
        <p:spPr>
          <a:xfrm flipH="1">
            <a:off x="5132125" y="2337700"/>
            <a:ext cx="3159300" cy="113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Josefin Sans"/>
              <a:buNone/>
              <a:defRPr sz="1600"/>
            </a:lvl1pPr>
            <a:lvl2pPr lvl="1" algn="r">
              <a:lnSpc>
                <a:spcPct val="115000"/>
              </a:lnSpc>
              <a:spcBef>
                <a:spcPts val="0"/>
              </a:spcBef>
              <a:spcAft>
                <a:spcPts val="0"/>
              </a:spcAft>
              <a:buSzPts val="1600"/>
              <a:buNone/>
              <a:defRPr/>
            </a:lvl2pPr>
            <a:lvl3pPr lvl="2" algn="r">
              <a:lnSpc>
                <a:spcPct val="115000"/>
              </a:lnSpc>
              <a:spcBef>
                <a:spcPts val="0"/>
              </a:spcBef>
              <a:spcAft>
                <a:spcPts val="0"/>
              </a:spcAft>
              <a:buSzPts val="1600"/>
              <a:buNone/>
              <a:defRPr/>
            </a:lvl3pPr>
            <a:lvl4pPr lvl="3" algn="r">
              <a:lnSpc>
                <a:spcPct val="115000"/>
              </a:lnSpc>
              <a:spcBef>
                <a:spcPts val="0"/>
              </a:spcBef>
              <a:spcAft>
                <a:spcPts val="0"/>
              </a:spcAft>
              <a:buSzPts val="1600"/>
              <a:buNone/>
              <a:defRPr/>
            </a:lvl4pPr>
            <a:lvl5pPr lvl="4" algn="r">
              <a:lnSpc>
                <a:spcPct val="115000"/>
              </a:lnSpc>
              <a:spcBef>
                <a:spcPts val="0"/>
              </a:spcBef>
              <a:spcAft>
                <a:spcPts val="0"/>
              </a:spcAft>
              <a:buSzPts val="1600"/>
              <a:buNone/>
              <a:defRPr/>
            </a:lvl5pPr>
            <a:lvl6pPr lvl="5" algn="r">
              <a:lnSpc>
                <a:spcPct val="115000"/>
              </a:lnSpc>
              <a:spcBef>
                <a:spcPts val="0"/>
              </a:spcBef>
              <a:spcAft>
                <a:spcPts val="0"/>
              </a:spcAft>
              <a:buSzPts val="1600"/>
              <a:buNone/>
              <a:defRPr/>
            </a:lvl6pPr>
            <a:lvl7pPr lvl="6" algn="r">
              <a:lnSpc>
                <a:spcPct val="115000"/>
              </a:lnSpc>
              <a:spcBef>
                <a:spcPts val="0"/>
              </a:spcBef>
              <a:spcAft>
                <a:spcPts val="0"/>
              </a:spcAft>
              <a:buSzPts val="1600"/>
              <a:buNone/>
              <a:defRPr/>
            </a:lvl7pPr>
            <a:lvl8pPr lvl="7" algn="r">
              <a:lnSpc>
                <a:spcPct val="115000"/>
              </a:lnSpc>
              <a:spcBef>
                <a:spcPts val="0"/>
              </a:spcBef>
              <a:spcAft>
                <a:spcPts val="0"/>
              </a:spcAft>
              <a:buSzPts val="1600"/>
              <a:buNone/>
              <a:defRPr/>
            </a:lvl8pPr>
            <a:lvl9pPr lvl="8" algn="r">
              <a:lnSpc>
                <a:spcPct val="115000"/>
              </a:lnSpc>
              <a:spcBef>
                <a:spcPts val="0"/>
              </a:spcBef>
              <a:spcAft>
                <a:spcPts val="0"/>
              </a:spcAft>
              <a:buSzPts val="1600"/>
              <a:buNone/>
              <a:defRPr/>
            </a:lvl9pPr>
          </a:lstStyle>
          <a:p/>
        </p:txBody>
      </p:sp>
      <p:grpSp>
        <p:nvGrpSpPr>
          <p:cNvPr id="413" name="Google Shape;413;p23"/>
          <p:cNvGrpSpPr/>
          <p:nvPr/>
        </p:nvGrpSpPr>
        <p:grpSpPr>
          <a:xfrm>
            <a:off x="179663" y="98163"/>
            <a:ext cx="8784675" cy="4947175"/>
            <a:chOff x="179663" y="98163"/>
            <a:chExt cx="8784675" cy="4947175"/>
          </a:xfrm>
        </p:grpSpPr>
        <p:grpSp>
          <p:nvGrpSpPr>
            <p:cNvPr id="414" name="Google Shape;414;p23"/>
            <p:cNvGrpSpPr/>
            <p:nvPr/>
          </p:nvGrpSpPr>
          <p:grpSpPr>
            <a:xfrm>
              <a:off x="179663" y="4754638"/>
              <a:ext cx="8784675" cy="290700"/>
              <a:chOff x="179663" y="4770200"/>
              <a:chExt cx="8784675" cy="290700"/>
            </a:xfrm>
          </p:grpSpPr>
          <p:sp>
            <p:nvSpPr>
              <p:cNvPr id="415" name="Google Shape;415;p23"/>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6" name="Google Shape;416;p23"/>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17" name="Google Shape;417;p23"/>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 name="Google Shape;418;p23"/>
            <p:cNvGrpSpPr/>
            <p:nvPr/>
          </p:nvGrpSpPr>
          <p:grpSpPr>
            <a:xfrm>
              <a:off x="179663" y="98163"/>
              <a:ext cx="8784675" cy="290700"/>
              <a:chOff x="179663" y="4770200"/>
              <a:chExt cx="8784675" cy="290700"/>
            </a:xfrm>
          </p:grpSpPr>
          <p:sp>
            <p:nvSpPr>
              <p:cNvPr id="419" name="Google Shape;419;p23"/>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0" name="Google Shape;420;p23"/>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21" name="Google Shape;421;p23"/>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2" name="Google Shape;422;p23"/>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423" name="Google Shape;423;p23"/>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424" name="Google Shape;424;p23"/>
          <p:cNvSpPr/>
          <p:nvPr/>
        </p:nvSpPr>
        <p:spPr>
          <a:xfrm flipH="1">
            <a:off x="6360652" y="-6546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3"/>
          <p:cNvSpPr/>
          <p:nvPr/>
        </p:nvSpPr>
        <p:spPr>
          <a:xfrm flipH="1">
            <a:off x="-146482" y="-343653"/>
            <a:ext cx="1179600" cy="1179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3"/>
          <p:cNvSpPr/>
          <p:nvPr/>
        </p:nvSpPr>
        <p:spPr>
          <a:xfrm flipH="1">
            <a:off x="4186674" y="44937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bg>
      <p:bgPr>
        <a:blipFill>
          <a:blip r:embed="rId2">
            <a:alphaModFix/>
          </a:blip>
          <a:stretch>
            <a:fillRect/>
          </a:stretch>
        </a:blipFill>
      </p:bgPr>
    </p:bg>
    <p:spTree>
      <p:nvGrpSpPr>
        <p:cNvPr id="427" name="Shape 427"/>
        <p:cNvGrpSpPr/>
        <p:nvPr/>
      </p:nvGrpSpPr>
      <p:grpSpPr>
        <a:xfrm>
          <a:off x="0" y="0"/>
          <a:ext cx="0" cy="0"/>
          <a:chOff x="0" y="0"/>
          <a:chExt cx="0" cy="0"/>
        </a:xfrm>
      </p:grpSpPr>
      <p:sp>
        <p:nvSpPr>
          <p:cNvPr id="428" name="Google Shape;428;p24"/>
          <p:cNvSpPr txBox="1"/>
          <p:nvPr>
            <p:ph idx="1" type="subTitle"/>
          </p:nvPr>
        </p:nvSpPr>
        <p:spPr>
          <a:xfrm>
            <a:off x="4744550" y="3724750"/>
            <a:ext cx="29445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429" name="Google Shape;429;p24"/>
          <p:cNvSpPr txBox="1"/>
          <p:nvPr>
            <p:ph idx="2" type="subTitle"/>
          </p:nvPr>
        </p:nvSpPr>
        <p:spPr>
          <a:xfrm>
            <a:off x="4744550" y="4035875"/>
            <a:ext cx="2944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sz="1600">
                <a:solidFill>
                  <a:schemeClr val="dk1"/>
                </a:solidFill>
              </a:defRPr>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430" name="Google Shape;430;p24"/>
          <p:cNvSpPr txBox="1"/>
          <p:nvPr>
            <p:ph idx="3" type="subTitle"/>
          </p:nvPr>
        </p:nvSpPr>
        <p:spPr>
          <a:xfrm>
            <a:off x="1456129" y="3724750"/>
            <a:ext cx="29445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431" name="Google Shape;431;p24"/>
          <p:cNvSpPr txBox="1"/>
          <p:nvPr>
            <p:ph idx="4" type="subTitle"/>
          </p:nvPr>
        </p:nvSpPr>
        <p:spPr>
          <a:xfrm>
            <a:off x="1455050" y="4035875"/>
            <a:ext cx="2944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432" name="Google Shape;432;p24"/>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grpSp>
        <p:nvGrpSpPr>
          <p:cNvPr id="433" name="Google Shape;433;p24"/>
          <p:cNvGrpSpPr/>
          <p:nvPr/>
        </p:nvGrpSpPr>
        <p:grpSpPr>
          <a:xfrm>
            <a:off x="179663" y="98163"/>
            <a:ext cx="8784675" cy="4947175"/>
            <a:chOff x="179663" y="98163"/>
            <a:chExt cx="8784675" cy="4947175"/>
          </a:xfrm>
        </p:grpSpPr>
        <p:grpSp>
          <p:nvGrpSpPr>
            <p:cNvPr id="434" name="Google Shape;434;p24"/>
            <p:cNvGrpSpPr/>
            <p:nvPr/>
          </p:nvGrpSpPr>
          <p:grpSpPr>
            <a:xfrm>
              <a:off x="179663" y="4754638"/>
              <a:ext cx="8784675" cy="290700"/>
              <a:chOff x="179663" y="4770200"/>
              <a:chExt cx="8784675" cy="290700"/>
            </a:xfrm>
          </p:grpSpPr>
          <p:sp>
            <p:nvSpPr>
              <p:cNvPr id="435" name="Google Shape;435;p24"/>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6" name="Google Shape;436;p24"/>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37" name="Google Shape;437;p24"/>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 name="Google Shape;438;p24"/>
            <p:cNvGrpSpPr/>
            <p:nvPr/>
          </p:nvGrpSpPr>
          <p:grpSpPr>
            <a:xfrm>
              <a:off x="179663" y="98163"/>
              <a:ext cx="8784675" cy="290700"/>
              <a:chOff x="179663" y="4770200"/>
              <a:chExt cx="8784675" cy="290700"/>
            </a:xfrm>
          </p:grpSpPr>
          <p:sp>
            <p:nvSpPr>
              <p:cNvPr id="439" name="Google Shape;439;p24"/>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0" name="Google Shape;440;p24"/>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41" name="Google Shape;441;p24"/>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2" name="Google Shape;442;p24"/>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443" name="Google Shape;443;p24"/>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444" name="Google Shape;444;p24"/>
          <p:cNvSpPr/>
          <p:nvPr/>
        </p:nvSpPr>
        <p:spPr>
          <a:xfrm>
            <a:off x="6657918" y="-7061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4"/>
          <p:cNvSpPr/>
          <p:nvPr/>
        </p:nvSpPr>
        <p:spPr>
          <a:xfrm>
            <a:off x="7687871" y="68920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4"/>
          <p:cNvSpPr/>
          <p:nvPr/>
        </p:nvSpPr>
        <p:spPr>
          <a:xfrm>
            <a:off x="-46304" y="290368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bg>
      <p:bgPr>
        <a:blipFill>
          <a:blip r:embed="rId2">
            <a:alphaModFix/>
          </a:blip>
          <a:stretch>
            <a:fillRect/>
          </a:stretch>
        </a:blipFill>
      </p:bgPr>
    </p:bg>
    <p:spTree>
      <p:nvGrpSpPr>
        <p:cNvPr id="447" name="Shape 447"/>
        <p:cNvGrpSpPr/>
        <p:nvPr/>
      </p:nvGrpSpPr>
      <p:grpSpPr>
        <a:xfrm>
          <a:off x="0" y="0"/>
          <a:ext cx="0" cy="0"/>
          <a:chOff x="0" y="0"/>
          <a:chExt cx="0" cy="0"/>
        </a:xfrm>
      </p:grpSpPr>
      <p:sp>
        <p:nvSpPr>
          <p:cNvPr id="448" name="Google Shape;448;p25"/>
          <p:cNvSpPr txBox="1"/>
          <p:nvPr>
            <p:ph type="title"/>
          </p:nvPr>
        </p:nvSpPr>
        <p:spPr>
          <a:xfrm>
            <a:off x="2965650" y="686550"/>
            <a:ext cx="3212700" cy="67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449" name="Google Shape;449;p25"/>
          <p:cNvSpPr txBox="1"/>
          <p:nvPr>
            <p:ph idx="1" type="subTitle"/>
          </p:nvPr>
        </p:nvSpPr>
        <p:spPr>
          <a:xfrm>
            <a:off x="2854650" y="1540475"/>
            <a:ext cx="3434700" cy="125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50" name="Google Shape;450;p25"/>
          <p:cNvSpPr txBox="1"/>
          <p:nvPr/>
        </p:nvSpPr>
        <p:spPr>
          <a:xfrm>
            <a:off x="3014550" y="3430875"/>
            <a:ext cx="3114900" cy="61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100"/>
              <a:buFont typeface="Arial"/>
              <a:buNone/>
            </a:pPr>
            <a:r>
              <a:rPr b="0" i="0" lang="en" sz="1100" u="none" cap="none" strike="noStrike">
                <a:solidFill>
                  <a:schemeClr val="dk2"/>
                </a:solidFill>
                <a:latin typeface="DM Sans Medium"/>
                <a:ea typeface="DM Sans Medium"/>
                <a:cs typeface="DM Sans Medium"/>
                <a:sym typeface="DM Sans Medium"/>
              </a:rPr>
              <a:t>CREDITS: This presentation template was created by </a:t>
            </a:r>
            <a:r>
              <a:rPr b="1" i="0" lang="en" sz="1100" u="none" cap="none" strike="noStrike">
                <a:solidFill>
                  <a:schemeClr val="hlink"/>
                </a:solidFill>
                <a:uFill>
                  <a:noFill/>
                </a:uFill>
                <a:latin typeface="DM Sans"/>
                <a:ea typeface="DM Sans"/>
                <a:cs typeface="DM Sans"/>
                <a:sym typeface="DM Sans"/>
                <a:hlinkClick r:id="rId3"/>
              </a:rPr>
              <a:t>Slidesgo</a:t>
            </a:r>
            <a:r>
              <a:rPr b="0" i="0" lang="en" sz="1100" u="none" cap="none" strike="noStrike">
                <a:solidFill>
                  <a:schemeClr val="dk2"/>
                </a:solidFill>
                <a:latin typeface="DM Sans Medium"/>
                <a:ea typeface="DM Sans Medium"/>
                <a:cs typeface="DM Sans Medium"/>
                <a:sym typeface="DM Sans Medium"/>
              </a:rPr>
              <a:t>, including icons by </a:t>
            </a:r>
            <a:r>
              <a:rPr b="1" i="0" lang="en" sz="1100" u="none" cap="none" strike="noStrike">
                <a:solidFill>
                  <a:schemeClr val="hlink"/>
                </a:solidFill>
                <a:uFill>
                  <a:noFill/>
                </a:uFill>
                <a:latin typeface="DM Sans"/>
                <a:ea typeface="DM Sans"/>
                <a:cs typeface="DM Sans"/>
                <a:sym typeface="DM Sans"/>
                <a:hlinkClick r:id="rId4"/>
              </a:rPr>
              <a:t>Flaticon</a:t>
            </a:r>
            <a:r>
              <a:rPr b="0" i="0" lang="en" sz="1100" u="none" cap="none" strike="noStrike">
                <a:solidFill>
                  <a:schemeClr val="dk2"/>
                </a:solidFill>
                <a:latin typeface="DM Sans Medium"/>
                <a:ea typeface="DM Sans Medium"/>
                <a:cs typeface="DM Sans Medium"/>
                <a:sym typeface="DM Sans Medium"/>
              </a:rPr>
              <a:t>, infographics &amp; images by </a:t>
            </a:r>
            <a:r>
              <a:rPr b="1" i="0" lang="en" sz="1100" u="none" cap="none" strike="noStrike">
                <a:solidFill>
                  <a:schemeClr val="hlink"/>
                </a:solidFill>
                <a:uFill>
                  <a:noFill/>
                </a:uFill>
                <a:latin typeface="DM Sans"/>
                <a:ea typeface="DM Sans"/>
                <a:cs typeface="DM Sans"/>
                <a:sym typeface="DM Sans"/>
                <a:hlinkClick r:id="rId5"/>
              </a:rPr>
              <a:t>Freepik</a:t>
            </a:r>
            <a:endParaRPr b="1" i="0" sz="1100" u="none" cap="none" strike="noStrike">
              <a:solidFill>
                <a:schemeClr val="dk2"/>
              </a:solidFill>
              <a:latin typeface="DM Sans"/>
              <a:ea typeface="DM Sans"/>
              <a:cs typeface="DM Sans"/>
              <a:sym typeface="DM Sans"/>
            </a:endParaRPr>
          </a:p>
        </p:txBody>
      </p:sp>
      <p:sp>
        <p:nvSpPr>
          <p:cNvPr id="451" name="Google Shape;451;p25"/>
          <p:cNvSpPr/>
          <p:nvPr/>
        </p:nvSpPr>
        <p:spPr>
          <a:xfrm>
            <a:off x="8231452" y="4255022"/>
            <a:ext cx="1179600" cy="1179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5"/>
          <p:cNvSpPr/>
          <p:nvPr/>
        </p:nvSpPr>
        <p:spPr>
          <a:xfrm>
            <a:off x="8438146" y="154048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3" name="Google Shape;453;p25"/>
          <p:cNvGrpSpPr/>
          <p:nvPr/>
        </p:nvGrpSpPr>
        <p:grpSpPr>
          <a:xfrm>
            <a:off x="179663" y="98163"/>
            <a:ext cx="8784675" cy="4947175"/>
            <a:chOff x="179663" y="98163"/>
            <a:chExt cx="8784675" cy="4947175"/>
          </a:xfrm>
        </p:grpSpPr>
        <p:grpSp>
          <p:nvGrpSpPr>
            <p:cNvPr id="454" name="Google Shape;454;p25"/>
            <p:cNvGrpSpPr/>
            <p:nvPr/>
          </p:nvGrpSpPr>
          <p:grpSpPr>
            <a:xfrm>
              <a:off x="179663" y="4754638"/>
              <a:ext cx="8784675" cy="290700"/>
              <a:chOff x="179663" y="4770200"/>
              <a:chExt cx="8784675" cy="290700"/>
            </a:xfrm>
          </p:grpSpPr>
          <p:sp>
            <p:nvSpPr>
              <p:cNvPr id="455" name="Google Shape;455;p25"/>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6" name="Google Shape;456;p25"/>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57" name="Google Shape;457;p25"/>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 name="Google Shape;458;p25"/>
            <p:cNvGrpSpPr/>
            <p:nvPr/>
          </p:nvGrpSpPr>
          <p:grpSpPr>
            <a:xfrm>
              <a:off x="179663" y="98163"/>
              <a:ext cx="8784675" cy="290700"/>
              <a:chOff x="179663" y="4770200"/>
              <a:chExt cx="8784675" cy="290700"/>
            </a:xfrm>
          </p:grpSpPr>
          <p:sp>
            <p:nvSpPr>
              <p:cNvPr id="459" name="Google Shape;459;p25"/>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0" name="Google Shape;460;p25"/>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61" name="Google Shape;461;p25"/>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62" name="Google Shape;462;p25"/>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463" name="Google Shape;463;p25"/>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464" name="Google Shape;464;p25"/>
          <p:cNvSpPr/>
          <p:nvPr/>
        </p:nvSpPr>
        <p:spPr>
          <a:xfrm>
            <a:off x="1102418" y="-6546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5"/>
          <p:cNvSpPr/>
          <p:nvPr/>
        </p:nvSpPr>
        <p:spPr>
          <a:xfrm>
            <a:off x="957796" y="68655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
    <p:bg>
      <p:bgPr>
        <a:blipFill>
          <a:blip r:embed="rId2">
            <a:alphaModFix/>
          </a:blip>
          <a:stretch>
            <a:fillRect/>
          </a:stretch>
        </a:blipFill>
      </p:bgPr>
    </p:bg>
    <p:spTree>
      <p:nvGrpSpPr>
        <p:cNvPr id="466" name="Shape 466"/>
        <p:cNvGrpSpPr/>
        <p:nvPr/>
      </p:nvGrpSpPr>
      <p:grpSpPr>
        <a:xfrm>
          <a:off x="0" y="0"/>
          <a:ext cx="0" cy="0"/>
          <a:chOff x="0" y="0"/>
          <a:chExt cx="0" cy="0"/>
        </a:xfrm>
      </p:grpSpPr>
      <p:sp>
        <p:nvSpPr>
          <p:cNvPr id="467" name="Google Shape;467;p26"/>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grpSp>
        <p:nvGrpSpPr>
          <p:cNvPr id="468" name="Google Shape;468;p26"/>
          <p:cNvGrpSpPr/>
          <p:nvPr/>
        </p:nvGrpSpPr>
        <p:grpSpPr>
          <a:xfrm>
            <a:off x="179663" y="98163"/>
            <a:ext cx="8784675" cy="4947175"/>
            <a:chOff x="179663" y="98163"/>
            <a:chExt cx="8784675" cy="4947175"/>
          </a:xfrm>
        </p:grpSpPr>
        <p:grpSp>
          <p:nvGrpSpPr>
            <p:cNvPr id="469" name="Google Shape;469;p26"/>
            <p:cNvGrpSpPr/>
            <p:nvPr/>
          </p:nvGrpSpPr>
          <p:grpSpPr>
            <a:xfrm>
              <a:off x="179663" y="4754638"/>
              <a:ext cx="8784675" cy="290700"/>
              <a:chOff x="179663" y="4770200"/>
              <a:chExt cx="8784675" cy="290700"/>
            </a:xfrm>
          </p:grpSpPr>
          <p:sp>
            <p:nvSpPr>
              <p:cNvPr id="470" name="Google Shape;470;p26"/>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1" name="Google Shape;471;p26"/>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72" name="Google Shape;472;p26"/>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 name="Google Shape;473;p26"/>
            <p:cNvGrpSpPr/>
            <p:nvPr/>
          </p:nvGrpSpPr>
          <p:grpSpPr>
            <a:xfrm>
              <a:off x="179663" y="98163"/>
              <a:ext cx="8784675" cy="290700"/>
              <a:chOff x="179663" y="4770200"/>
              <a:chExt cx="8784675" cy="290700"/>
            </a:xfrm>
          </p:grpSpPr>
          <p:sp>
            <p:nvSpPr>
              <p:cNvPr id="474" name="Google Shape;474;p26"/>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5" name="Google Shape;475;p26"/>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76" name="Google Shape;476;p26"/>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77" name="Google Shape;477;p26"/>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478" name="Google Shape;478;p26"/>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479" name="Google Shape;479;p26"/>
          <p:cNvSpPr txBox="1"/>
          <p:nvPr>
            <p:ph idx="1" type="subTitle"/>
          </p:nvPr>
        </p:nvSpPr>
        <p:spPr>
          <a:xfrm>
            <a:off x="612000" y="1380925"/>
            <a:ext cx="7911000" cy="32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a:lvl1pPr>
            <a:lvl2pPr lvl="1" algn="l">
              <a:lnSpc>
                <a:spcPct val="115000"/>
              </a:lnSpc>
              <a:spcBef>
                <a:spcPts val="0"/>
              </a:spcBef>
              <a:spcAft>
                <a:spcPts val="0"/>
              </a:spcAft>
              <a:buSzPts val="1600"/>
              <a:buChar char="○"/>
              <a:defRPr/>
            </a:lvl2pPr>
            <a:lvl3pPr lvl="2" algn="l">
              <a:lnSpc>
                <a:spcPct val="115000"/>
              </a:lnSpc>
              <a:spcBef>
                <a:spcPts val="0"/>
              </a:spcBef>
              <a:spcAft>
                <a:spcPts val="0"/>
              </a:spcAft>
              <a:buSzPts val="1600"/>
              <a:buChar char="■"/>
              <a:defRPr/>
            </a:lvl3pPr>
            <a:lvl4pPr lvl="3" algn="l">
              <a:lnSpc>
                <a:spcPct val="115000"/>
              </a:lnSpc>
              <a:spcBef>
                <a:spcPts val="0"/>
              </a:spcBef>
              <a:spcAft>
                <a:spcPts val="0"/>
              </a:spcAft>
              <a:buSzPts val="1600"/>
              <a:buChar char="●"/>
              <a:defRPr/>
            </a:lvl4pPr>
            <a:lvl5pPr lvl="4" algn="l">
              <a:lnSpc>
                <a:spcPct val="115000"/>
              </a:lnSpc>
              <a:spcBef>
                <a:spcPts val="0"/>
              </a:spcBef>
              <a:spcAft>
                <a:spcPts val="0"/>
              </a:spcAft>
              <a:buSzPts val="1600"/>
              <a:buChar char="○"/>
              <a:defRPr/>
            </a:lvl5pPr>
            <a:lvl6pPr lvl="5" algn="l">
              <a:lnSpc>
                <a:spcPct val="115000"/>
              </a:lnSpc>
              <a:spcBef>
                <a:spcPts val="0"/>
              </a:spcBef>
              <a:spcAft>
                <a:spcPts val="0"/>
              </a:spcAft>
              <a:buSzPts val="1600"/>
              <a:buChar char="■"/>
              <a:defRPr/>
            </a:lvl6pPr>
            <a:lvl7pPr lvl="6" algn="l">
              <a:lnSpc>
                <a:spcPct val="115000"/>
              </a:lnSpc>
              <a:spcBef>
                <a:spcPts val="0"/>
              </a:spcBef>
              <a:spcAft>
                <a:spcPts val="0"/>
              </a:spcAft>
              <a:buSzPts val="1600"/>
              <a:buChar char="●"/>
              <a:defRPr/>
            </a:lvl7pPr>
            <a:lvl8pPr lvl="7" algn="l">
              <a:lnSpc>
                <a:spcPct val="115000"/>
              </a:lnSpc>
              <a:spcBef>
                <a:spcPts val="0"/>
              </a:spcBef>
              <a:spcAft>
                <a:spcPts val="0"/>
              </a:spcAft>
              <a:buSzPts val="1600"/>
              <a:buChar char="○"/>
              <a:defRPr/>
            </a:lvl8pPr>
            <a:lvl9pPr lvl="8" algn="l">
              <a:lnSpc>
                <a:spcPct val="115000"/>
              </a:lnSpc>
              <a:spcBef>
                <a:spcPts val="0"/>
              </a:spcBef>
              <a:spcAft>
                <a:spcPts val="0"/>
              </a:spcAft>
              <a:buSzPts val="1600"/>
              <a:buChar char="■"/>
              <a:defRPr/>
            </a:lvl9pPr>
          </a:lstStyle>
          <a:p/>
        </p:txBody>
      </p:sp>
      <p:sp>
        <p:nvSpPr>
          <p:cNvPr id="480" name="Google Shape;480;p26"/>
          <p:cNvSpPr/>
          <p:nvPr/>
        </p:nvSpPr>
        <p:spPr>
          <a:xfrm>
            <a:off x="7745821" y="81150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6"/>
          <p:cNvSpPr/>
          <p:nvPr/>
        </p:nvSpPr>
        <p:spPr>
          <a:xfrm>
            <a:off x="7745818" y="-416465"/>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0_1">
    <p:bg>
      <p:bgPr>
        <a:blipFill>
          <a:blip r:embed="rId2">
            <a:alphaModFix/>
          </a:blip>
          <a:stretch>
            <a:fillRect/>
          </a:stretch>
        </a:blipFill>
      </p:bgPr>
    </p:bg>
    <p:spTree>
      <p:nvGrpSpPr>
        <p:cNvPr id="482" name="Shape 482"/>
        <p:cNvGrpSpPr/>
        <p:nvPr/>
      </p:nvGrpSpPr>
      <p:grpSpPr>
        <a:xfrm>
          <a:off x="0" y="0"/>
          <a:ext cx="0" cy="0"/>
          <a:chOff x="0" y="0"/>
          <a:chExt cx="0" cy="0"/>
        </a:xfrm>
      </p:grpSpPr>
      <p:sp>
        <p:nvSpPr>
          <p:cNvPr id="483" name="Google Shape;483;p27"/>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grpSp>
        <p:nvGrpSpPr>
          <p:cNvPr id="484" name="Google Shape;484;p27"/>
          <p:cNvGrpSpPr/>
          <p:nvPr/>
        </p:nvGrpSpPr>
        <p:grpSpPr>
          <a:xfrm>
            <a:off x="179663" y="98163"/>
            <a:ext cx="8784675" cy="4947175"/>
            <a:chOff x="179663" y="98163"/>
            <a:chExt cx="8784675" cy="4947175"/>
          </a:xfrm>
        </p:grpSpPr>
        <p:grpSp>
          <p:nvGrpSpPr>
            <p:cNvPr id="485" name="Google Shape;485;p27"/>
            <p:cNvGrpSpPr/>
            <p:nvPr/>
          </p:nvGrpSpPr>
          <p:grpSpPr>
            <a:xfrm>
              <a:off x="179663" y="4754638"/>
              <a:ext cx="8784675" cy="290700"/>
              <a:chOff x="179663" y="4770200"/>
              <a:chExt cx="8784675" cy="290700"/>
            </a:xfrm>
          </p:grpSpPr>
          <p:sp>
            <p:nvSpPr>
              <p:cNvPr id="486" name="Google Shape;486;p27"/>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7" name="Google Shape;487;p27"/>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88" name="Google Shape;488;p27"/>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9" name="Google Shape;489;p27"/>
            <p:cNvGrpSpPr/>
            <p:nvPr/>
          </p:nvGrpSpPr>
          <p:grpSpPr>
            <a:xfrm>
              <a:off x="179663" y="98163"/>
              <a:ext cx="8784675" cy="290700"/>
              <a:chOff x="179663" y="4770200"/>
              <a:chExt cx="8784675" cy="290700"/>
            </a:xfrm>
          </p:grpSpPr>
          <p:sp>
            <p:nvSpPr>
              <p:cNvPr id="490" name="Google Shape;490;p27"/>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1" name="Google Shape;491;p27"/>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492" name="Google Shape;492;p27"/>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93" name="Google Shape;493;p27"/>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494" name="Google Shape;494;p27"/>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495" name="Google Shape;495;p27"/>
          <p:cNvSpPr txBox="1"/>
          <p:nvPr>
            <p:ph idx="1" type="subTitle"/>
          </p:nvPr>
        </p:nvSpPr>
        <p:spPr>
          <a:xfrm>
            <a:off x="612000" y="1380925"/>
            <a:ext cx="7911000" cy="32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a:lvl1pPr>
            <a:lvl2pPr lvl="1" algn="l">
              <a:lnSpc>
                <a:spcPct val="115000"/>
              </a:lnSpc>
              <a:spcBef>
                <a:spcPts val="0"/>
              </a:spcBef>
              <a:spcAft>
                <a:spcPts val="0"/>
              </a:spcAft>
              <a:buSzPts val="1600"/>
              <a:buChar char="○"/>
              <a:defRPr/>
            </a:lvl2pPr>
            <a:lvl3pPr lvl="2" algn="l">
              <a:lnSpc>
                <a:spcPct val="115000"/>
              </a:lnSpc>
              <a:spcBef>
                <a:spcPts val="0"/>
              </a:spcBef>
              <a:spcAft>
                <a:spcPts val="0"/>
              </a:spcAft>
              <a:buSzPts val="1600"/>
              <a:buChar char="■"/>
              <a:defRPr/>
            </a:lvl3pPr>
            <a:lvl4pPr lvl="3" algn="l">
              <a:lnSpc>
                <a:spcPct val="115000"/>
              </a:lnSpc>
              <a:spcBef>
                <a:spcPts val="0"/>
              </a:spcBef>
              <a:spcAft>
                <a:spcPts val="0"/>
              </a:spcAft>
              <a:buSzPts val="1600"/>
              <a:buChar char="●"/>
              <a:defRPr/>
            </a:lvl4pPr>
            <a:lvl5pPr lvl="4" algn="l">
              <a:lnSpc>
                <a:spcPct val="115000"/>
              </a:lnSpc>
              <a:spcBef>
                <a:spcPts val="0"/>
              </a:spcBef>
              <a:spcAft>
                <a:spcPts val="0"/>
              </a:spcAft>
              <a:buSzPts val="1600"/>
              <a:buChar char="○"/>
              <a:defRPr/>
            </a:lvl5pPr>
            <a:lvl6pPr lvl="5" algn="l">
              <a:lnSpc>
                <a:spcPct val="115000"/>
              </a:lnSpc>
              <a:spcBef>
                <a:spcPts val="0"/>
              </a:spcBef>
              <a:spcAft>
                <a:spcPts val="0"/>
              </a:spcAft>
              <a:buSzPts val="1600"/>
              <a:buChar char="■"/>
              <a:defRPr/>
            </a:lvl6pPr>
            <a:lvl7pPr lvl="6" algn="l">
              <a:lnSpc>
                <a:spcPct val="115000"/>
              </a:lnSpc>
              <a:spcBef>
                <a:spcPts val="0"/>
              </a:spcBef>
              <a:spcAft>
                <a:spcPts val="0"/>
              </a:spcAft>
              <a:buSzPts val="1600"/>
              <a:buChar char="●"/>
              <a:defRPr/>
            </a:lvl7pPr>
            <a:lvl8pPr lvl="7" algn="l">
              <a:lnSpc>
                <a:spcPct val="115000"/>
              </a:lnSpc>
              <a:spcBef>
                <a:spcPts val="0"/>
              </a:spcBef>
              <a:spcAft>
                <a:spcPts val="0"/>
              </a:spcAft>
              <a:buSzPts val="1600"/>
              <a:buChar char="○"/>
              <a:defRPr/>
            </a:lvl8pPr>
            <a:lvl9pPr lvl="8" algn="l">
              <a:lnSpc>
                <a:spcPct val="115000"/>
              </a:lnSpc>
              <a:spcBef>
                <a:spcPts val="0"/>
              </a:spcBef>
              <a:spcAft>
                <a:spcPts val="0"/>
              </a:spcAft>
              <a:buSzPts val="1600"/>
              <a:buChar char="■"/>
              <a:defRPr/>
            </a:lvl9pPr>
          </a:lstStyle>
          <a:p/>
        </p:txBody>
      </p:sp>
      <p:sp>
        <p:nvSpPr>
          <p:cNvPr id="496" name="Google Shape;496;p27"/>
          <p:cNvSpPr/>
          <p:nvPr/>
        </p:nvSpPr>
        <p:spPr>
          <a:xfrm>
            <a:off x="7745821" y="81150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7"/>
          <p:cNvSpPr/>
          <p:nvPr/>
        </p:nvSpPr>
        <p:spPr>
          <a:xfrm>
            <a:off x="7745818" y="-416465"/>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8" name="Shape 49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499" name="Shape 499"/>
        <p:cNvGrpSpPr/>
        <p:nvPr/>
      </p:nvGrpSpPr>
      <p:grpSpPr>
        <a:xfrm>
          <a:off x="0" y="0"/>
          <a:ext cx="0" cy="0"/>
          <a:chOff x="0" y="0"/>
          <a:chExt cx="0" cy="0"/>
        </a:xfrm>
      </p:grpSpPr>
      <p:sp>
        <p:nvSpPr>
          <p:cNvPr id="500" name="Google Shape;500;p29"/>
          <p:cNvSpPr txBox="1"/>
          <p:nvPr>
            <p:ph idx="1" type="subTitle"/>
          </p:nvPr>
        </p:nvSpPr>
        <p:spPr>
          <a:xfrm>
            <a:off x="2592225" y="3161725"/>
            <a:ext cx="4301700" cy="3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501" name="Google Shape;501;p29"/>
          <p:cNvSpPr txBox="1"/>
          <p:nvPr>
            <p:ph idx="2" type="subTitle"/>
          </p:nvPr>
        </p:nvSpPr>
        <p:spPr>
          <a:xfrm>
            <a:off x="2249962" y="3483500"/>
            <a:ext cx="4644000" cy="804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502" name="Google Shape;502;p29"/>
          <p:cNvSpPr txBox="1"/>
          <p:nvPr>
            <p:ph idx="3" type="subTitle"/>
          </p:nvPr>
        </p:nvSpPr>
        <p:spPr>
          <a:xfrm>
            <a:off x="2249925" y="1645150"/>
            <a:ext cx="43017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503" name="Google Shape;503;p29"/>
          <p:cNvSpPr txBox="1"/>
          <p:nvPr>
            <p:ph idx="4" type="subTitle"/>
          </p:nvPr>
        </p:nvSpPr>
        <p:spPr>
          <a:xfrm>
            <a:off x="2249962" y="1966925"/>
            <a:ext cx="4644000" cy="80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
        <p:nvSpPr>
          <p:cNvPr id="504" name="Google Shape;504;p29"/>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grpSp>
        <p:nvGrpSpPr>
          <p:cNvPr id="505" name="Google Shape;505;p29"/>
          <p:cNvGrpSpPr/>
          <p:nvPr/>
        </p:nvGrpSpPr>
        <p:grpSpPr>
          <a:xfrm>
            <a:off x="179663" y="98163"/>
            <a:ext cx="8784675" cy="4947175"/>
            <a:chOff x="179663" y="98163"/>
            <a:chExt cx="8784675" cy="4947175"/>
          </a:xfrm>
        </p:grpSpPr>
        <p:grpSp>
          <p:nvGrpSpPr>
            <p:cNvPr id="506" name="Google Shape;506;p29"/>
            <p:cNvGrpSpPr/>
            <p:nvPr/>
          </p:nvGrpSpPr>
          <p:grpSpPr>
            <a:xfrm>
              <a:off x="179663" y="4754638"/>
              <a:ext cx="8784675" cy="290700"/>
              <a:chOff x="179663" y="4770200"/>
              <a:chExt cx="8784675" cy="290700"/>
            </a:xfrm>
          </p:grpSpPr>
          <p:sp>
            <p:nvSpPr>
              <p:cNvPr id="507" name="Google Shape;507;p29"/>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8" name="Google Shape;508;p29"/>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509" name="Google Shape;509;p29"/>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 name="Google Shape;510;p29"/>
            <p:cNvGrpSpPr/>
            <p:nvPr/>
          </p:nvGrpSpPr>
          <p:grpSpPr>
            <a:xfrm>
              <a:off x="179663" y="98163"/>
              <a:ext cx="8784675" cy="290700"/>
              <a:chOff x="179663" y="4770200"/>
              <a:chExt cx="8784675" cy="290700"/>
            </a:xfrm>
          </p:grpSpPr>
          <p:sp>
            <p:nvSpPr>
              <p:cNvPr id="511" name="Google Shape;511;p29"/>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2" name="Google Shape;512;p29"/>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513" name="Google Shape;513;p29"/>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14" name="Google Shape;514;p29"/>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515" name="Google Shape;515;p29"/>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516" name="Google Shape;516;p29"/>
          <p:cNvSpPr/>
          <p:nvPr/>
        </p:nvSpPr>
        <p:spPr>
          <a:xfrm flipH="1" rot="10800000">
            <a:off x="8270555" y="-809619"/>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9"/>
          <p:cNvSpPr/>
          <p:nvPr/>
        </p:nvSpPr>
        <p:spPr>
          <a:xfrm flipH="1" rot="10800000">
            <a:off x="-519782" y="3745852"/>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9"/>
          <p:cNvSpPr/>
          <p:nvPr/>
        </p:nvSpPr>
        <p:spPr>
          <a:xfrm flipH="1" rot="10800000">
            <a:off x="751821" y="365618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_2">
    <p:spTree>
      <p:nvGrpSpPr>
        <p:cNvPr id="519" name="Shape 519"/>
        <p:cNvGrpSpPr/>
        <p:nvPr/>
      </p:nvGrpSpPr>
      <p:grpSpPr>
        <a:xfrm>
          <a:off x="0" y="0"/>
          <a:ext cx="0" cy="0"/>
          <a:chOff x="0" y="0"/>
          <a:chExt cx="0" cy="0"/>
        </a:xfrm>
      </p:grpSpPr>
      <p:grpSp>
        <p:nvGrpSpPr>
          <p:cNvPr id="520" name="Google Shape;520;p30"/>
          <p:cNvGrpSpPr/>
          <p:nvPr/>
        </p:nvGrpSpPr>
        <p:grpSpPr>
          <a:xfrm>
            <a:off x="179663" y="98163"/>
            <a:ext cx="8784675" cy="4947175"/>
            <a:chOff x="179663" y="98163"/>
            <a:chExt cx="8784675" cy="4947175"/>
          </a:xfrm>
        </p:grpSpPr>
        <p:grpSp>
          <p:nvGrpSpPr>
            <p:cNvPr id="521" name="Google Shape;521;p30"/>
            <p:cNvGrpSpPr/>
            <p:nvPr/>
          </p:nvGrpSpPr>
          <p:grpSpPr>
            <a:xfrm>
              <a:off x="179663" y="98163"/>
              <a:ext cx="8784675" cy="290700"/>
              <a:chOff x="179663" y="4770200"/>
              <a:chExt cx="8784675" cy="290700"/>
            </a:xfrm>
          </p:grpSpPr>
          <p:sp>
            <p:nvSpPr>
              <p:cNvPr id="522" name="Google Shape;522;p30"/>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0"/>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4" name="Google Shape;524;p30"/>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cxnSp>
          <p:nvCxnSpPr>
            <p:cNvPr id="525" name="Google Shape;525;p30"/>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526" name="Google Shape;526;p30"/>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nvGrpSpPr>
            <p:cNvPr id="527" name="Google Shape;527;p30"/>
            <p:cNvGrpSpPr/>
            <p:nvPr/>
          </p:nvGrpSpPr>
          <p:grpSpPr>
            <a:xfrm>
              <a:off x="179663" y="4754638"/>
              <a:ext cx="8784675" cy="290700"/>
              <a:chOff x="179663" y="4770200"/>
              <a:chExt cx="8784675" cy="290700"/>
            </a:xfrm>
          </p:grpSpPr>
          <p:sp>
            <p:nvSpPr>
              <p:cNvPr id="528" name="Google Shape;528;p30"/>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0"/>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0" name="Google Shape;530;p30"/>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grpSp>
      <p:sp>
        <p:nvSpPr>
          <p:cNvPr id="531" name="Google Shape;531;p30"/>
          <p:cNvSpPr/>
          <p:nvPr/>
        </p:nvSpPr>
        <p:spPr>
          <a:xfrm flipH="1">
            <a:off x="-305132" y="3665535"/>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0"/>
          <p:cNvSpPr/>
          <p:nvPr/>
        </p:nvSpPr>
        <p:spPr>
          <a:xfrm flipH="1">
            <a:off x="1024940" y="35083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0"/>
          <p:cNvSpPr/>
          <p:nvPr/>
        </p:nvSpPr>
        <p:spPr>
          <a:xfrm flipH="1">
            <a:off x="7477365" y="7751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0"/>
          <p:cNvSpPr/>
          <p:nvPr/>
        </p:nvSpPr>
        <p:spPr>
          <a:xfrm flipH="1">
            <a:off x="7713668" y="-3498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4"/>
          <p:cNvSpPr txBox="1"/>
          <p:nvPr>
            <p:ph type="title"/>
          </p:nvPr>
        </p:nvSpPr>
        <p:spPr>
          <a:xfrm>
            <a:off x="1753075" y="2722500"/>
            <a:ext cx="5637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7" name="Google Shape;57;p4"/>
          <p:cNvSpPr txBox="1"/>
          <p:nvPr>
            <p:ph idx="2" type="title"/>
          </p:nvPr>
        </p:nvSpPr>
        <p:spPr>
          <a:xfrm>
            <a:off x="3604700" y="1315250"/>
            <a:ext cx="1934400" cy="10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8" name="Google Shape;58;p4"/>
          <p:cNvSpPr txBox="1"/>
          <p:nvPr>
            <p:ph idx="1" type="subTitle"/>
          </p:nvPr>
        </p:nvSpPr>
        <p:spPr>
          <a:xfrm>
            <a:off x="2228047" y="3564825"/>
            <a:ext cx="4687800" cy="26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59" name="Google Shape;59;p4"/>
          <p:cNvGrpSpPr/>
          <p:nvPr/>
        </p:nvGrpSpPr>
        <p:grpSpPr>
          <a:xfrm>
            <a:off x="179663" y="98163"/>
            <a:ext cx="8784675" cy="4947175"/>
            <a:chOff x="179663" y="98163"/>
            <a:chExt cx="8784675" cy="4947175"/>
          </a:xfrm>
        </p:grpSpPr>
        <p:grpSp>
          <p:nvGrpSpPr>
            <p:cNvPr id="60" name="Google Shape;60;p4"/>
            <p:cNvGrpSpPr/>
            <p:nvPr/>
          </p:nvGrpSpPr>
          <p:grpSpPr>
            <a:xfrm>
              <a:off x="179663" y="4754638"/>
              <a:ext cx="8784675" cy="290700"/>
              <a:chOff x="179663" y="4770200"/>
              <a:chExt cx="8784675" cy="290700"/>
            </a:xfrm>
          </p:grpSpPr>
          <p:sp>
            <p:nvSpPr>
              <p:cNvPr id="61" name="Google Shape;61;p4"/>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 name="Google Shape;62;p4"/>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63" name="Google Shape;63;p4"/>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4"/>
            <p:cNvGrpSpPr/>
            <p:nvPr/>
          </p:nvGrpSpPr>
          <p:grpSpPr>
            <a:xfrm>
              <a:off x="179663" y="98163"/>
              <a:ext cx="8784675" cy="290700"/>
              <a:chOff x="179663" y="4770200"/>
              <a:chExt cx="8784675" cy="290700"/>
            </a:xfrm>
          </p:grpSpPr>
          <p:sp>
            <p:nvSpPr>
              <p:cNvPr id="65" name="Google Shape;65;p4"/>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 name="Google Shape;66;p4"/>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67" name="Google Shape;67;p4"/>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8" name="Google Shape;68;p4"/>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69" name="Google Shape;69;p4"/>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70" name="Google Shape;70;p4"/>
          <p:cNvSpPr/>
          <p:nvPr/>
        </p:nvSpPr>
        <p:spPr>
          <a:xfrm>
            <a:off x="8431646" y="352165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
          <p:cNvSpPr/>
          <p:nvPr/>
        </p:nvSpPr>
        <p:spPr>
          <a:xfrm flipH="1" rot="10800000">
            <a:off x="-418907" y="3654506"/>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
          <p:cNvSpPr/>
          <p:nvPr/>
        </p:nvSpPr>
        <p:spPr>
          <a:xfrm flipH="1" rot="10800000">
            <a:off x="852696" y="3564835"/>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
          <p:cNvSpPr/>
          <p:nvPr/>
        </p:nvSpPr>
        <p:spPr>
          <a:xfrm>
            <a:off x="6175093" y="-5645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2_1">
    <p:spTree>
      <p:nvGrpSpPr>
        <p:cNvPr id="535" name="Shape 535"/>
        <p:cNvGrpSpPr/>
        <p:nvPr/>
      </p:nvGrpSpPr>
      <p:grpSpPr>
        <a:xfrm>
          <a:off x="0" y="0"/>
          <a:ext cx="0" cy="0"/>
          <a:chOff x="0" y="0"/>
          <a:chExt cx="0" cy="0"/>
        </a:xfrm>
      </p:grpSpPr>
      <p:grpSp>
        <p:nvGrpSpPr>
          <p:cNvPr id="536" name="Google Shape;536;p31"/>
          <p:cNvGrpSpPr/>
          <p:nvPr/>
        </p:nvGrpSpPr>
        <p:grpSpPr>
          <a:xfrm>
            <a:off x="179663" y="98163"/>
            <a:ext cx="8784675" cy="4947175"/>
            <a:chOff x="179663" y="98163"/>
            <a:chExt cx="8784675" cy="4947175"/>
          </a:xfrm>
        </p:grpSpPr>
        <p:grpSp>
          <p:nvGrpSpPr>
            <p:cNvPr id="537" name="Google Shape;537;p31"/>
            <p:cNvGrpSpPr/>
            <p:nvPr/>
          </p:nvGrpSpPr>
          <p:grpSpPr>
            <a:xfrm>
              <a:off x="179663" y="98163"/>
              <a:ext cx="8784675" cy="290700"/>
              <a:chOff x="179663" y="4770200"/>
              <a:chExt cx="8784675" cy="290700"/>
            </a:xfrm>
          </p:grpSpPr>
          <p:sp>
            <p:nvSpPr>
              <p:cNvPr id="538" name="Google Shape;538;p31"/>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1"/>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0" name="Google Shape;540;p31"/>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cxnSp>
          <p:nvCxnSpPr>
            <p:cNvPr id="541" name="Google Shape;541;p31"/>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542" name="Google Shape;542;p31"/>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nvGrpSpPr>
            <p:cNvPr id="543" name="Google Shape;543;p31"/>
            <p:cNvGrpSpPr/>
            <p:nvPr/>
          </p:nvGrpSpPr>
          <p:grpSpPr>
            <a:xfrm>
              <a:off x="179663" y="4754638"/>
              <a:ext cx="8784675" cy="290700"/>
              <a:chOff x="179663" y="4770200"/>
              <a:chExt cx="8784675" cy="290700"/>
            </a:xfrm>
          </p:grpSpPr>
          <p:sp>
            <p:nvSpPr>
              <p:cNvPr id="544" name="Google Shape;544;p31"/>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1"/>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6" name="Google Shape;546;p31"/>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grpSp>
      <p:sp>
        <p:nvSpPr>
          <p:cNvPr id="547" name="Google Shape;547;p31"/>
          <p:cNvSpPr/>
          <p:nvPr/>
        </p:nvSpPr>
        <p:spPr>
          <a:xfrm flipH="1" rot="10800000">
            <a:off x="-335007" y="2167381"/>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1"/>
          <p:cNvSpPr/>
          <p:nvPr/>
        </p:nvSpPr>
        <p:spPr>
          <a:xfrm flipH="1" rot="10800000">
            <a:off x="7195646" y="4524935"/>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1"/>
          <p:cNvSpPr/>
          <p:nvPr/>
        </p:nvSpPr>
        <p:spPr>
          <a:xfrm flipH="1" rot="10800000">
            <a:off x="7736543" y="-381169"/>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1"/>
          <p:cNvSpPr/>
          <p:nvPr/>
        </p:nvSpPr>
        <p:spPr>
          <a:xfrm flipH="1" rot="10800000">
            <a:off x="700296" y="1879135"/>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5"/>
          <p:cNvSpPr txBox="1"/>
          <p:nvPr>
            <p:ph type="title"/>
          </p:nvPr>
        </p:nvSpPr>
        <p:spPr>
          <a:xfrm>
            <a:off x="2159975" y="1353150"/>
            <a:ext cx="4824000" cy="7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6" name="Google Shape;76;p5"/>
          <p:cNvSpPr txBox="1"/>
          <p:nvPr>
            <p:ph idx="1" type="subTitle"/>
          </p:nvPr>
        </p:nvSpPr>
        <p:spPr>
          <a:xfrm>
            <a:off x="2159950" y="2436775"/>
            <a:ext cx="4824000" cy="135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77" name="Google Shape;77;p5"/>
          <p:cNvGrpSpPr/>
          <p:nvPr/>
        </p:nvGrpSpPr>
        <p:grpSpPr>
          <a:xfrm>
            <a:off x="179663" y="98163"/>
            <a:ext cx="8784675" cy="4947175"/>
            <a:chOff x="179663" y="98163"/>
            <a:chExt cx="8784675" cy="4947175"/>
          </a:xfrm>
        </p:grpSpPr>
        <p:grpSp>
          <p:nvGrpSpPr>
            <p:cNvPr id="78" name="Google Shape;78;p5"/>
            <p:cNvGrpSpPr/>
            <p:nvPr/>
          </p:nvGrpSpPr>
          <p:grpSpPr>
            <a:xfrm>
              <a:off x="179663" y="4754638"/>
              <a:ext cx="8784675" cy="290700"/>
              <a:chOff x="179663" y="4770200"/>
              <a:chExt cx="8784675" cy="290700"/>
            </a:xfrm>
          </p:grpSpPr>
          <p:sp>
            <p:nvSpPr>
              <p:cNvPr id="79" name="Google Shape;79;p5"/>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5"/>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81" name="Google Shape;81;p5"/>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5"/>
            <p:cNvGrpSpPr/>
            <p:nvPr/>
          </p:nvGrpSpPr>
          <p:grpSpPr>
            <a:xfrm>
              <a:off x="179663" y="98163"/>
              <a:ext cx="8784675" cy="290700"/>
              <a:chOff x="179663" y="4770200"/>
              <a:chExt cx="8784675" cy="290700"/>
            </a:xfrm>
          </p:grpSpPr>
          <p:sp>
            <p:nvSpPr>
              <p:cNvPr id="83" name="Google Shape;83;p5"/>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 name="Google Shape;84;p5"/>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85" name="Google Shape;85;p5"/>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6" name="Google Shape;86;p5"/>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87" name="Google Shape;87;p5"/>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88" name="Google Shape;88;p5"/>
          <p:cNvSpPr/>
          <p:nvPr/>
        </p:nvSpPr>
        <p:spPr>
          <a:xfrm>
            <a:off x="1149121" y="-136994"/>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
          <p:cNvSpPr/>
          <p:nvPr/>
        </p:nvSpPr>
        <p:spPr>
          <a:xfrm>
            <a:off x="7898968" y="-6546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
          <p:cNvSpPr/>
          <p:nvPr/>
        </p:nvSpPr>
        <p:spPr>
          <a:xfrm>
            <a:off x="8529725" y="4598150"/>
            <a:ext cx="591600" cy="591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
          <p:cNvSpPr/>
          <p:nvPr/>
        </p:nvSpPr>
        <p:spPr>
          <a:xfrm>
            <a:off x="-571307" y="401891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
          <p:cNvSpPr/>
          <p:nvPr/>
        </p:nvSpPr>
        <p:spPr>
          <a:xfrm>
            <a:off x="565096" y="384238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6"/>
          <p:cNvSpPr txBox="1"/>
          <p:nvPr>
            <p:ph type="title"/>
          </p:nvPr>
        </p:nvSpPr>
        <p:spPr>
          <a:xfrm>
            <a:off x="2398875" y="3053438"/>
            <a:ext cx="4346400" cy="49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200"/>
            </a:lvl1pPr>
            <a:lvl2pPr lvl="1" algn="ctr">
              <a:lnSpc>
                <a:spcPct val="100000"/>
              </a:lnSpc>
              <a:spcBef>
                <a:spcPts val="0"/>
              </a:spcBef>
              <a:spcAft>
                <a:spcPts val="0"/>
              </a:spcAft>
              <a:buSzPts val="4800"/>
              <a:buFont typeface="Arial"/>
              <a:buNone/>
              <a:defRPr sz="4800">
                <a:latin typeface="Arial"/>
                <a:ea typeface="Arial"/>
                <a:cs typeface="Arial"/>
                <a:sym typeface="Arial"/>
              </a:defRPr>
            </a:lvl2pPr>
            <a:lvl3pPr lvl="2" algn="ctr">
              <a:lnSpc>
                <a:spcPct val="100000"/>
              </a:lnSpc>
              <a:spcBef>
                <a:spcPts val="0"/>
              </a:spcBef>
              <a:spcAft>
                <a:spcPts val="0"/>
              </a:spcAft>
              <a:buSzPts val="4800"/>
              <a:buFont typeface="Arial"/>
              <a:buNone/>
              <a:defRPr sz="4800">
                <a:latin typeface="Arial"/>
                <a:ea typeface="Arial"/>
                <a:cs typeface="Arial"/>
                <a:sym typeface="Arial"/>
              </a:defRPr>
            </a:lvl3pPr>
            <a:lvl4pPr lvl="3" algn="ctr">
              <a:lnSpc>
                <a:spcPct val="100000"/>
              </a:lnSpc>
              <a:spcBef>
                <a:spcPts val="0"/>
              </a:spcBef>
              <a:spcAft>
                <a:spcPts val="0"/>
              </a:spcAft>
              <a:buSzPts val="4800"/>
              <a:buFont typeface="Arial"/>
              <a:buNone/>
              <a:defRPr sz="4800">
                <a:latin typeface="Arial"/>
                <a:ea typeface="Arial"/>
                <a:cs typeface="Arial"/>
                <a:sym typeface="Arial"/>
              </a:defRPr>
            </a:lvl4pPr>
            <a:lvl5pPr lvl="4" algn="ctr">
              <a:lnSpc>
                <a:spcPct val="100000"/>
              </a:lnSpc>
              <a:spcBef>
                <a:spcPts val="0"/>
              </a:spcBef>
              <a:spcAft>
                <a:spcPts val="0"/>
              </a:spcAft>
              <a:buSzPts val="4800"/>
              <a:buFont typeface="Arial"/>
              <a:buNone/>
              <a:defRPr sz="4800">
                <a:latin typeface="Arial"/>
                <a:ea typeface="Arial"/>
                <a:cs typeface="Arial"/>
                <a:sym typeface="Arial"/>
              </a:defRPr>
            </a:lvl5pPr>
            <a:lvl6pPr lvl="5" algn="ctr">
              <a:lnSpc>
                <a:spcPct val="100000"/>
              </a:lnSpc>
              <a:spcBef>
                <a:spcPts val="0"/>
              </a:spcBef>
              <a:spcAft>
                <a:spcPts val="0"/>
              </a:spcAft>
              <a:buSzPts val="4800"/>
              <a:buFont typeface="Arial"/>
              <a:buNone/>
              <a:defRPr sz="4800">
                <a:latin typeface="Arial"/>
                <a:ea typeface="Arial"/>
                <a:cs typeface="Arial"/>
                <a:sym typeface="Arial"/>
              </a:defRPr>
            </a:lvl6pPr>
            <a:lvl7pPr lvl="6" algn="ctr">
              <a:lnSpc>
                <a:spcPct val="100000"/>
              </a:lnSpc>
              <a:spcBef>
                <a:spcPts val="0"/>
              </a:spcBef>
              <a:spcAft>
                <a:spcPts val="0"/>
              </a:spcAft>
              <a:buSzPts val="4800"/>
              <a:buFont typeface="Arial"/>
              <a:buNone/>
              <a:defRPr sz="4800">
                <a:latin typeface="Arial"/>
                <a:ea typeface="Arial"/>
                <a:cs typeface="Arial"/>
                <a:sym typeface="Arial"/>
              </a:defRPr>
            </a:lvl7pPr>
            <a:lvl8pPr lvl="7" algn="ctr">
              <a:lnSpc>
                <a:spcPct val="100000"/>
              </a:lnSpc>
              <a:spcBef>
                <a:spcPts val="0"/>
              </a:spcBef>
              <a:spcAft>
                <a:spcPts val="0"/>
              </a:spcAft>
              <a:buSzPts val="4800"/>
              <a:buFont typeface="Arial"/>
              <a:buNone/>
              <a:defRPr sz="4800">
                <a:latin typeface="Arial"/>
                <a:ea typeface="Arial"/>
                <a:cs typeface="Arial"/>
                <a:sym typeface="Arial"/>
              </a:defRPr>
            </a:lvl8pPr>
            <a:lvl9pPr lvl="8" algn="ctr">
              <a:lnSpc>
                <a:spcPct val="100000"/>
              </a:lnSpc>
              <a:spcBef>
                <a:spcPts val="0"/>
              </a:spcBef>
              <a:spcAft>
                <a:spcPts val="0"/>
              </a:spcAft>
              <a:buSzPts val="4800"/>
              <a:buFont typeface="Arial"/>
              <a:buNone/>
              <a:defRPr sz="4800">
                <a:latin typeface="Arial"/>
                <a:ea typeface="Arial"/>
                <a:cs typeface="Arial"/>
                <a:sym typeface="Arial"/>
              </a:defRPr>
            </a:lvl9pPr>
          </a:lstStyle>
          <a:p/>
        </p:txBody>
      </p:sp>
      <p:sp>
        <p:nvSpPr>
          <p:cNvPr id="95" name="Google Shape;95;p6"/>
          <p:cNvSpPr txBox="1"/>
          <p:nvPr>
            <p:ph idx="1" type="subTitle"/>
          </p:nvPr>
        </p:nvSpPr>
        <p:spPr>
          <a:xfrm>
            <a:off x="1761450" y="1592388"/>
            <a:ext cx="5621100" cy="123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400"/>
            </a:lvl1pPr>
            <a:lvl2pPr lvl="1" algn="ctr">
              <a:lnSpc>
                <a:spcPct val="115000"/>
              </a:lnSpc>
              <a:spcBef>
                <a:spcPts val="0"/>
              </a:spcBef>
              <a:spcAft>
                <a:spcPts val="0"/>
              </a:spcAft>
              <a:buSzPts val="1600"/>
              <a:buNone/>
              <a:defRPr/>
            </a:lvl2pPr>
            <a:lvl3pPr lvl="2" algn="ctr">
              <a:lnSpc>
                <a:spcPct val="115000"/>
              </a:lnSpc>
              <a:spcBef>
                <a:spcPts val="0"/>
              </a:spcBef>
              <a:spcAft>
                <a:spcPts val="0"/>
              </a:spcAft>
              <a:buSzPts val="1600"/>
              <a:buNone/>
              <a:defRPr/>
            </a:lvl3pPr>
            <a:lvl4pPr lvl="3" algn="ctr">
              <a:lnSpc>
                <a:spcPct val="115000"/>
              </a:lnSpc>
              <a:spcBef>
                <a:spcPts val="0"/>
              </a:spcBef>
              <a:spcAft>
                <a:spcPts val="0"/>
              </a:spcAft>
              <a:buSzPts val="1600"/>
              <a:buNone/>
              <a:defRPr/>
            </a:lvl4pPr>
            <a:lvl5pPr lvl="4" algn="ctr">
              <a:lnSpc>
                <a:spcPct val="115000"/>
              </a:lnSpc>
              <a:spcBef>
                <a:spcPts val="0"/>
              </a:spcBef>
              <a:spcAft>
                <a:spcPts val="0"/>
              </a:spcAft>
              <a:buSzPts val="1600"/>
              <a:buNone/>
              <a:defRPr/>
            </a:lvl5pPr>
            <a:lvl6pPr lvl="5" algn="ctr">
              <a:lnSpc>
                <a:spcPct val="115000"/>
              </a:lnSpc>
              <a:spcBef>
                <a:spcPts val="0"/>
              </a:spcBef>
              <a:spcAft>
                <a:spcPts val="0"/>
              </a:spcAft>
              <a:buSzPts val="1600"/>
              <a:buNone/>
              <a:defRPr/>
            </a:lvl6pPr>
            <a:lvl7pPr lvl="6" algn="ctr">
              <a:lnSpc>
                <a:spcPct val="115000"/>
              </a:lnSpc>
              <a:spcBef>
                <a:spcPts val="0"/>
              </a:spcBef>
              <a:spcAft>
                <a:spcPts val="0"/>
              </a:spcAft>
              <a:buSzPts val="1600"/>
              <a:buNone/>
              <a:defRPr/>
            </a:lvl7pPr>
            <a:lvl8pPr lvl="7" algn="ctr">
              <a:lnSpc>
                <a:spcPct val="115000"/>
              </a:lnSpc>
              <a:spcBef>
                <a:spcPts val="0"/>
              </a:spcBef>
              <a:spcAft>
                <a:spcPts val="0"/>
              </a:spcAft>
              <a:buSzPts val="1600"/>
              <a:buNone/>
              <a:defRPr/>
            </a:lvl8pPr>
            <a:lvl9pPr lvl="8" algn="ctr">
              <a:lnSpc>
                <a:spcPct val="115000"/>
              </a:lnSpc>
              <a:spcBef>
                <a:spcPts val="0"/>
              </a:spcBef>
              <a:spcAft>
                <a:spcPts val="0"/>
              </a:spcAft>
              <a:buSzPts val="1600"/>
              <a:buNone/>
              <a:defRPr/>
            </a:lvl9pPr>
          </a:lstStyle>
          <a:p/>
        </p:txBody>
      </p:sp>
      <p:grpSp>
        <p:nvGrpSpPr>
          <p:cNvPr id="96" name="Google Shape;96;p6"/>
          <p:cNvGrpSpPr/>
          <p:nvPr/>
        </p:nvGrpSpPr>
        <p:grpSpPr>
          <a:xfrm>
            <a:off x="179663" y="98163"/>
            <a:ext cx="8784675" cy="4947175"/>
            <a:chOff x="179663" y="98163"/>
            <a:chExt cx="8784675" cy="4947175"/>
          </a:xfrm>
        </p:grpSpPr>
        <p:grpSp>
          <p:nvGrpSpPr>
            <p:cNvPr id="97" name="Google Shape;97;p6"/>
            <p:cNvGrpSpPr/>
            <p:nvPr/>
          </p:nvGrpSpPr>
          <p:grpSpPr>
            <a:xfrm>
              <a:off x="179663" y="98163"/>
              <a:ext cx="8784675" cy="290700"/>
              <a:chOff x="179663" y="4770200"/>
              <a:chExt cx="8784675" cy="290700"/>
            </a:xfrm>
          </p:grpSpPr>
          <p:sp>
            <p:nvSpPr>
              <p:cNvPr id="98" name="Google Shape;98;p6"/>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 name="Google Shape;100;p6"/>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cxnSp>
          <p:nvCxnSpPr>
            <p:cNvPr id="101" name="Google Shape;101;p6"/>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102" name="Google Shape;102;p6"/>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nvGrpSpPr>
            <p:cNvPr id="103" name="Google Shape;103;p6"/>
            <p:cNvGrpSpPr/>
            <p:nvPr/>
          </p:nvGrpSpPr>
          <p:grpSpPr>
            <a:xfrm>
              <a:off x="179663" y="4754638"/>
              <a:ext cx="8784675" cy="290700"/>
              <a:chOff x="179663" y="4770200"/>
              <a:chExt cx="8784675" cy="290700"/>
            </a:xfrm>
          </p:grpSpPr>
          <p:sp>
            <p:nvSpPr>
              <p:cNvPr id="104" name="Google Shape;104;p6"/>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 name="Google Shape;106;p6"/>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grpSp>
      <p:sp>
        <p:nvSpPr>
          <p:cNvPr id="107" name="Google Shape;107;p6"/>
          <p:cNvSpPr/>
          <p:nvPr/>
        </p:nvSpPr>
        <p:spPr>
          <a:xfrm>
            <a:off x="8431646" y="33334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
          <p:cNvSpPr/>
          <p:nvPr/>
        </p:nvSpPr>
        <p:spPr>
          <a:xfrm>
            <a:off x="2398871" y="45189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
          <p:cNvSpPr/>
          <p:nvPr/>
        </p:nvSpPr>
        <p:spPr>
          <a:xfrm>
            <a:off x="-571307" y="-6546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
          <p:cNvSpPr/>
          <p:nvPr/>
        </p:nvSpPr>
        <p:spPr>
          <a:xfrm>
            <a:off x="700296" y="4703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11" name="Shape 111"/>
        <p:cNvGrpSpPr/>
        <p:nvPr/>
      </p:nvGrpSpPr>
      <p:grpSpPr>
        <a:xfrm>
          <a:off x="0" y="0"/>
          <a:ext cx="0" cy="0"/>
          <a:chOff x="0" y="0"/>
          <a:chExt cx="0" cy="0"/>
        </a:xfrm>
      </p:grpSpPr>
      <p:sp>
        <p:nvSpPr>
          <p:cNvPr id="112" name="Google Shape;112;p7"/>
          <p:cNvSpPr txBox="1"/>
          <p:nvPr>
            <p:ph type="title"/>
          </p:nvPr>
        </p:nvSpPr>
        <p:spPr>
          <a:xfrm>
            <a:off x="1994850" y="1294925"/>
            <a:ext cx="5154300" cy="112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p:txBody>
      </p:sp>
      <p:sp>
        <p:nvSpPr>
          <p:cNvPr id="113" name="Google Shape;113;p7"/>
          <p:cNvSpPr txBox="1"/>
          <p:nvPr>
            <p:ph idx="1" type="subTitle"/>
          </p:nvPr>
        </p:nvSpPr>
        <p:spPr>
          <a:xfrm>
            <a:off x="1994850" y="2877725"/>
            <a:ext cx="5154300" cy="55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14" name="Google Shape;114;p7"/>
          <p:cNvGrpSpPr/>
          <p:nvPr/>
        </p:nvGrpSpPr>
        <p:grpSpPr>
          <a:xfrm>
            <a:off x="179663" y="98163"/>
            <a:ext cx="8784675" cy="4947175"/>
            <a:chOff x="179663" y="98163"/>
            <a:chExt cx="8784675" cy="4947175"/>
          </a:xfrm>
        </p:grpSpPr>
        <p:grpSp>
          <p:nvGrpSpPr>
            <p:cNvPr id="115" name="Google Shape;115;p7"/>
            <p:cNvGrpSpPr/>
            <p:nvPr/>
          </p:nvGrpSpPr>
          <p:grpSpPr>
            <a:xfrm>
              <a:off x="179663" y="98163"/>
              <a:ext cx="8784675" cy="290700"/>
              <a:chOff x="179663" y="4770200"/>
              <a:chExt cx="8784675" cy="290700"/>
            </a:xfrm>
          </p:grpSpPr>
          <p:sp>
            <p:nvSpPr>
              <p:cNvPr id="116" name="Google Shape;116;p7"/>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7"/>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 name="Google Shape;118;p7"/>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cxnSp>
          <p:nvCxnSpPr>
            <p:cNvPr id="119" name="Google Shape;119;p7"/>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120" name="Google Shape;120;p7"/>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nvGrpSpPr>
            <p:cNvPr id="121" name="Google Shape;121;p7"/>
            <p:cNvGrpSpPr/>
            <p:nvPr/>
          </p:nvGrpSpPr>
          <p:grpSpPr>
            <a:xfrm>
              <a:off x="179663" y="4754638"/>
              <a:ext cx="8784675" cy="290700"/>
              <a:chOff x="179663" y="4770200"/>
              <a:chExt cx="8784675" cy="290700"/>
            </a:xfrm>
          </p:grpSpPr>
          <p:sp>
            <p:nvSpPr>
              <p:cNvPr id="122" name="Google Shape;122;p7"/>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 name="Google Shape;124;p7"/>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grpSp>
      </p:grpSp>
      <p:sp>
        <p:nvSpPr>
          <p:cNvPr id="125" name="Google Shape;125;p7"/>
          <p:cNvSpPr/>
          <p:nvPr/>
        </p:nvSpPr>
        <p:spPr>
          <a:xfrm flipH="1">
            <a:off x="-305132" y="3665535"/>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
          <p:cNvSpPr/>
          <p:nvPr/>
        </p:nvSpPr>
        <p:spPr>
          <a:xfrm flipH="1">
            <a:off x="1024940" y="35083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7"/>
          <p:cNvSpPr/>
          <p:nvPr/>
        </p:nvSpPr>
        <p:spPr>
          <a:xfrm flipH="1">
            <a:off x="7477365" y="7751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7"/>
          <p:cNvSpPr/>
          <p:nvPr/>
        </p:nvSpPr>
        <p:spPr>
          <a:xfrm flipH="1">
            <a:off x="7713668" y="-3498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8"/>
          <p:cNvSpPr txBox="1"/>
          <p:nvPr>
            <p:ph idx="1" type="subTitle"/>
          </p:nvPr>
        </p:nvSpPr>
        <p:spPr>
          <a:xfrm>
            <a:off x="2063400" y="1713750"/>
            <a:ext cx="5017200" cy="240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Char char="●"/>
              <a:defRPr sz="1600"/>
            </a:lvl1pPr>
            <a:lvl2pPr lvl="1" algn="ctr">
              <a:lnSpc>
                <a:spcPct val="115000"/>
              </a:lnSpc>
              <a:spcBef>
                <a:spcPts val="0"/>
              </a:spcBef>
              <a:spcAft>
                <a:spcPts val="0"/>
              </a:spcAft>
              <a:buSzPts val="1600"/>
              <a:buChar char="○"/>
              <a:defRPr sz="1600"/>
            </a:lvl2pPr>
            <a:lvl3pPr lvl="2" algn="ctr">
              <a:lnSpc>
                <a:spcPct val="115000"/>
              </a:lnSpc>
              <a:spcBef>
                <a:spcPts val="0"/>
              </a:spcBef>
              <a:spcAft>
                <a:spcPts val="0"/>
              </a:spcAft>
              <a:buSzPts val="1600"/>
              <a:buChar char="■"/>
              <a:defRPr sz="1600"/>
            </a:lvl3pPr>
            <a:lvl4pPr lvl="3" algn="ctr">
              <a:lnSpc>
                <a:spcPct val="115000"/>
              </a:lnSpc>
              <a:spcBef>
                <a:spcPts val="0"/>
              </a:spcBef>
              <a:spcAft>
                <a:spcPts val="0"/>
              </a:spcAft>
              <a:buSzPts val="1600"/>
              <a:buChar char="●"/>
              <a:defRPr sz="1600"/>
            </a:lvl4pPr>
            <a:lvl5pPr lvl="4" algn="ctr">
              <a:lnSpc>
                <a:spcPct val="115000"/>
              </a:lnSpc>
              <a:spcBef>
                <a:spcPts val="0"/>
              </a:spcBef>
              <a:spcAft>
                <a:spcPts val="0"/>
              </a:spcAft>
              <a:buSzPts val="1600"/>
              <a:buChar char="○"/>
              <a:defRPr sz="1600"/>
            </a:lvl5pPr>
            <a:lvl6pPr lvl="5" algn="ctr">
              <a:lnSpc>
                <a:spcPct val="115000"/>
              </a:lnSpc>
              <a:spcBef>
                <a:spcPts val="0"/>
              </a:spcBef>
              <a:spcAft>
                <a:spcPts val="0"/>
              </a:spcAft>
              <a:buSzPts val="1600"/>
              <a:buChar char="■"/>
              <a:defRPr sz="1600"/>
            </a:lvl6pPr>
            <a:lvl7pPr lvl="6" algn="ctr">
              <a:lnSpc>
                <a:spcPct val="115000"/>
              </a:lnSpc>
              <a:spcBef>
                <a:spcPts val="0"/>
              </a:spcBef>
              <a:spcAft>
                <a:spcPts val="0"/>
              </a:spcAft>
              <a:buSzPts val="1600"/>
              <a:buChar char="●"/>
              <a:defRPr sz="1600"/>
            </a:lvl7pPr>
            <a:lvl8pPr lvl="7" algn="ctr">
              <a:lnSpc>
                <a:spcPct val="115000"/>
              </a:lnSpc>
              <a:spcBef>
                <a:spcPts val="0"/>
              </a:spcBef>
              <a:spcAft>
                <a:spcPts val="0"/>
              </a:spcAft>
              <a:buSzPts val="1600"/>
              <a:buChar char="○"/>
              <a:defRPr sz="1600"/>
            </a:lvl8pPr>
            <a:lvl9pPr lvl="8" algn="ctr">
              <a:lnSpc>
                <a:spcPct val="115000"/>
              </a:lnSpc>
              <a:spcBef>
                <a:spcPts val="0"/>
              </a:spcBef>
              <a:spcAft>
                <a:spcPts val="0"/>
              </a:spcAft>
              <a:buSzPts val="1600"/>
              <a:buChar char="■"/>
              <a:defRPr sz="1600"/>
            </a:lvl9pPr>
          </a:lstStyle>
          <a:p/>
        </p:txBody>
      </p:sp>
      <p:sp>
        <p:nvSpPr>
          <p:cNvPr id="131" name="Google Shape;131;p8"/>
          <p:cNvSpPr txBox="1"/>
          <p:nvPr>
            <p:ph type="title"/>
          </p:nvPr>
        </p:nvSpPr>
        <p:spPr>
          <a:xfrm>
            <a:off x="1671000" y="1021650"/>
            <a:ext cx="5802000" cy="61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000"/>
              <a:buNone/>
              <a:defRPr>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grpSp>
        <p:nvGrpSpPr>
          <p:cNvPr id="132" name="Google Shape;132;p8"/>
          <p:cNvGrpSpPr/>
          <p:nvPr/>
        </p:nvGrpSpPr>
        <p:grpSpPr>
          <a:xfrm>
            <a:off x="179663" y="98163"/>
            <a:ext cx="8784675" cy="4947175"/>
            <a:chOff x="179663" y="98163"/>
            <a:chExt cx="8784675" cy="4947175"/>
          </a:xfrm>
        </p:grpSpPr>
        <p:grpSp>
          <p:nvGrpSpPr>
            <p:cNvPr id="133" name="Google Shape;133;p8"/>
            <p:cNvGrpSpPr/>
            <p:nvPr/>
          </p:nvGrpSpPr>
          <p:grpSpPr>
            <a:xfrm>
              <a:off x="179663" y="4754638"/>
              <a:ext cx="8784675" cy="290700"/>
              <a:chOff x="179663" y="4770200"/>
              <a:chExt cx="8784675" cy="290700"/>
            </a:xfrm>
          </p:grpSpPr>
          <p:sp>
            <p:nvSpPr>
              <p:cNvPr id="134" name="Google Shape;134;p8"/>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 name="Google Shape;135;p8"/>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136" name="Google Shape;136;p8"/>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 name="Google Shape;137;p8"/>
            <p:cNvGrpSpPr/>
            <p:nvPr/>
          </p:nvGrpSpPr>
          <p:grpSpPr>
            <a:xfrm>
              <a:off x="179663" y="98163"/>
              <a:ext cx="8784675" cy="290700"/>
              <a:chOff x="179663" y="4770200"/>
              <a:chExt cx="8784675" cy="290700"/>
            </a:xfrm>
          </p:grpSpPr>
          <p:sp>
            <p:nvSpPr>
              <p:cNvPr id="138" name="Google Shape;138;p8"/>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 name="Google Shape;139;p8"/>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140" name="Google Shape;140;p8"/>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1" name="Google Shape;141;p8"/>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142" name="Google Shape;142;p8"/>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143" name="Google Shape;143;p8"/>
          <p:cNvSpPr/>
          <p:nvPr/>
        </p:nvSpPr>
        <p:spPr>
          <a:xfrm>
            <a:off x="7144146" y="-173394"/>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8"/>
          <p:cNvSpPr/>
          <p:nvPr/>
        </p:nvSpPr>
        <p:spPr>
          <a:xfrm>
            <a:off x="8522899" y="4608576"/>
            <a:ext cx="579900" cy="579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8"/>
          <p:cNvSpPr/>
          <p:nvPr/>
        </p:nvSpPr>
        <p:spPr>
          <a:xfrm>
            <a:off x="-571307" y="-65464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8"/>
          <p:cNvSpPr/>
          <p:nvPr/>
        </p:nvSpPr>
        <p:spPr>
          <a:xfrm>
            <a:off x="700296" y="4703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9"/>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49" name="Google Shape;149;p9"/>
          <p:cNvSpPr txBox="1"/>
          <p:nvPr>
            <p:ph idx="1" type="subTitle"/>
          </p:nvPr>
        </p:nvSpPr>
        <p:spPr>
          <a:xfrm>
            <a:off x="4971048" y="2340925"/>
            <a:ext cx="2882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150" name="Google Shape;150;p9"/>
          <p:cNvSpPr txBox="1"/>
          <p:nvPr>
            <p:ph idx="2" type="subTitle"/>
          </p:nvPr>
        </p:nvSpPr>
        <p:spPr>
          <a:xfrm>
            <a:off x="4971200" y="2697925"/>
            <a:ext cx="2882400" cy="114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Roboto"/>
              <a:buNone/>
              <a:defRPr sz="1600"/>
            </a:lvl1pPr>
            <a:lvl2pPr lvl="1" algn="ctr">
              <a:lnSpc>
                <a:spcPct val="115000"/>
              </a:lnSpc>
              <a:spcBef>
                <a:spcPts val="0"/>
              </a:spcBef>
              <a:spcAft>
                <a:spcPts val="0"/>
              </a:spcAft>
              <a:buSzPts val="1600"/>
              <a:buFont typeface="Roboto"/>
              <a:buNone/>
              <a:defRPr sz="1600">
                <a:latin typeface="Roboto"/>
                <a:ea typeface="Roboto"/>
                <a:cs typeface="Roboto"/>
                <a:sym typeface="Roboto"/>
              </a:defRPr>
            </a:lvl2pPr>
            <a:lvl3pPr lvl="2" algn="ctr">
              <a:lnSpc>
                <a:spcPct val="115000"/>
              </a:lnSpc>
              <a:spcBef>
                <a:spcPts val="0"/>
              </a:spcBef>
              <a:spcAft>
                <a:spcPts val="0"/>
              </a:spcAft>
              <a:buSzPts val="1600"/>
              <a:buFont typeface="Roboto"/>
              <a:buNone/>
              <a:defRPr sz="1600">
                <a:latin typeface="Roboto"/>
                <a:ea typeface="Roboto"/>
                <a:cs typeface="Roboto"/>
                <a:sym typeface="Roboto"/>
              </a:defRPr>
            </a:lvl3pPr>
            <a:lvl4pPr lvl="3" algn="ctr">
              <a:lnSpc>
                <a:spcPct val="115000"/>
              </a:lnSpc>
              <a:spcBef>
                <a:spcPts val="0"/>
              </a:spcBef>
              <a:spcAft>
                <a:spcPts val="0"/>
              </a:spcAft>
              <a:buSzPts val="1600"/>
              <a:buFont typeface="Roboto"/>
              <a:buNone/>
              <a:defRPr sz="1600">
                <a:latin typeface="Roboto"/>
                <a:ea typeface="Roboto"/>
                <a:cs typeface="Roboto"/>
                <a:sym typeface="Roboto"/>
              </a:defRPr>
            </a:lvl4pPr>
            <a:lvl5pPr lvl="4" algn="ctr">
              <a:lnSpc>
                <a:spcPct val="115000"/>
              </a:lnSpc>
              <a:spcBef>
                <a:spcPts val="0"/>
              </a:spcBef>
              <a:spcAft>
                <a:spcPts val="0"/>
              </a:spcAft>
              <a:buSzPts val="1600"/>
              <a:buFont typeface="Roboto"/>
              <a:buNone/>
              <a:defRPr sz="1600">
                <a:latin typeface="Roboto"/>
                <a:ea typeface="Roboto"/>
                <a:cs typeface="Roboto"/>
                <a:sym typeface="Roboto"/>
              </a:defRPr>
            </a:lvl5pPr>
            <a:lvl6pPr lvl="5" algn="ctr">
              <a:lnSpc>
                <a:spcPct val="115000"/>
              </a:lnSpc>
              <a:spcBef>
                <a:spcPts val="0"/>
              </a:spcBef>
              <a:spcAft>
                <a:spcPts val="0"/>
              </a:spcAft>
              <a:buSzPts val="1600"/>
              <a:buFont typeface="Roboto"/>
              <a:buNone/>
              <a:defRPr sz="1600">
                <a:latin typeface="Roboto"/>
                <a:ea typeface="Roboto"/>
                <a:cs typeface="Roboto"/>
                <a:sym typeface="Roboto"/>
              </a:defRPr>
            </a:lvl6pPr>
            <a:lvl7pPr lvl="6" algn="ctr">
              <a:lnSpc>
                <a:spcPct val="115000"/>
              </a:lnSpc>
              <a:spcBef>
                <a:spcPts val="0"/>
              </a:spcBef>
              <a:spcAft>
                <a:spcPts val="0"/>
              </a:spcAft>
              <a:buSzPts val="1600"/>
              <a:buFont typeface="Roboto"/>
              <a:buNone/>
              <a:defRPr sz="1600">
                <a:latin typeface="Roboto"/>
                <a:ea typeface="Roboto"/>
                <a:cs typeface="Roboto"/>
                <a:sym typeface="Roboto"/>
              </a:defRPr>
            </a:lvl7pPr>
            <a:lvl8pPr lvl="7" algn="ctr">
              <a:lnSpc>
                <a:spcPct val="115000"/>
              </a:lnSpc>
              <a:spcBef>
                <a:spcPts val="0"/>
              </a:spcBef>
              <a:spcAft>
                <a:spcPts val="0"/>
              </a:spcAft>
              <a:buSzPts val="1600"/>
              <a:buFont typeface="Roboto"/>
              <a:buNone/>
              <a:defRPr sz="1600">
                <a:latin typeface="Roboto"/>
                <a:ea typeface="Roboto"/>
                <a:cs typeface="Roboto"/>
                <a:sym typeface="Roboto"/>
              </a:defRPr>
            </a:lvl8pPr>
            <a:lvl9pPr lvl="8" algn="ctr">
              <a:lnSpc>
                <a:spcPct val="115000"/>
              </a:lnSpc>
              <a:spcBef>
                <a:spcPts val="0"/>
              </a:spcBef>
              <a:spcAft>
                <a:spcPts val="0"/>
              </a:spcAft>
              <a:buSzPts val="1600"/>
              <a:buFont typeface="Roboto"/>
              <a:buNone/>
              <a:defRPr sz="1600">
                <a:latin typeface="Roboto"/>
                <a:ea typeface="Roboto"/>
                <a:cs typeface="Roboto"/>
                <a:sym typeface="Roboto"/>
              </a:defRPr>
            </a:lvl9pPr>
          </a:lstStyle>
          <a:p/>
        </p:txBody>
      </p:sp>
      <p:sp>
        <p:nvSpPr>
          <p:cNvPr id="151" name="Google Shape;151;p9"/>
          <p:cNvSpPr txBox="1"/>
          <p:nvPr>
            <p:ph idx="3" type="subTitle"/>
          </p:nvPr>
        </p:nvSpPr>
        <p:spPr>
          <a:xfrm>
            <a:off x="1290500" y="2340925"/>
            <a:ext cx="2882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1pPr>
            <a:lvl2pPr lvl="1"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2pPr>
            <a:lvl3pPr lvl="2"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3pPr>
            <a:lvl4pPr lvl="3"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4pPr>
            <a:lvl5pPr lvl="4"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5pPr>
            <a:lvl6pPr lvl="5"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6pPr>
            <a:lvl7pPr lvl="6"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7pPr>
            <a:lvl8pPr lvl="7"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8pPr>
            <a:lvl9pPr lvl="8" algn="ctr">
              <a:lnSpc>
                <a:spcPct val="115000"/>
              </a:lnSpc>
              <a:spcBef>
                <a:spcPts val="0"/>
              </a:spcBef>
              <a:spcAft>
                <a:spcPts val="0"/>
              </a:spcAft>
              <a:buClr>
                <a:schemeClr val="dk1"/>
              </a:buClr>
              <a:buSzPts val="2800"/>
              <a:buFont typeface="Cantora One"/>
              <a:buNone/>
              <a:defRPr sz="2800">
                <a:solidFill>
                  <a:schemeClr val="dk1"/>
                </a:solidFill>
                <a:latin typeface="Cantora One"/>
                <a:ea typeface="Cantora One"/>
                <a:cs typeface="Cantora One"/>
                <a:sym typeface="Cantora One"/>
              </a:defRPr>
            </a:lvl9pPr>
          </a:lstStyle>
          <a:p/>
        </p:txBody>
      </p:sp>
      <p:sp>
        <p:nvSpPr>
          <p:cNvPr id="152" name="Google Shape;152;p9"/>
          <p:cNvSpPr txBox="1"/>
          <p:nvPr>
            <p:ph idx="4" type="subTitle"/>
          </p:nvPr>
        </p:nvSpPr>
        <p:spPr>
          <a:xfrm>
            <a:off x="1290524" y="2697925"/>
            <a:ext cx="2882400" cy="114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Roboto"/>
              <a:buNone/>
              <a:defRPr sz="1600"/>
            </a:lvl1pPr>
            <a:lvl2pPr lvl="1" algn="ctr">
              <a:lnSpc>
                <a:spcPct val="115000"/>
              </a:lnSpc>
              <a:spcBef>
                <a:spcPts val="0"/>
              </a:spcBef>
              <a:spcAft>
                <a:spcPts val="0"/>
              </a:spcAft>
              <a:buSzPts val="1600"/>
              <a:buFont typeface="Roboto"/>
              <a:buNone/>
              <a:defRPr sz="1600">
                <a:latin typeface="Roboto"/>
                <a:ea typeface="Roboto"/>
                <a:cs typeface="Roboto"/>
                <a:sym typeface="Roboto"/>
              </a:defRPr>
            </a:lvl2pPr>
            <a:lvl3pPr lvl="2" algn="ctr">
              <a:lnSpc>
                <a:spcPct val="115000"/>
              </a:lnSpc>
              <a:spcBef>
                <a:spcPts val="0"/>
              </a:spcBef>
              <a:spcAft>
                <a:spcPts val="0"/>
              </a:spcAft>
              <a:buSzPts val="1600"/>
              <a:buFont typeface="Roboto"/>
              <a:buNone/>
              <a:defRPr sz="1600">
                <a:latin typeface="Roboto"/>
                <a:ea typeface="Roboto"/>
                <a:cs typeface="Roboto"/>
                <a:sym typeface="Roboto"/>
              </a:defRPr>
            </a:lvl3pPr>
            <a:lvl4pPr lvl="3" algn="ctr">
              <a:lnSpc>
                <a:spcPct val="115000"/>
              </a:lnSpc>
              <a:spcBef>
                <a:spcPts val="0"/>
              </a:spcBef>
              <a:spcAft>
                <a:spcPts val="0"/>
              </a:spcAft>
              <a:buSzPts val="1600"/>
              <a:buFont typeface="Roboto"/>
              <a:buNone/>
              <a:defRPr sz="1600">
                <a:latin typeface="Roboto"/>
                <a:ea typeface="Roboto"/>
                <a:cs typeface="Roboto"/>
                <a:sym typeface="Roboto"/>
              </a:defRPr>
            </a:lvl4pPr>
            <a:lvl5pPr lvl="4" algn="ctr">
              <a:lnSpc>
                <a:spcPct val="115000"/>
              </a:lnSpc>
              <a:spcBef>
                <a:spcPts val="0"/>
              </a:spcBef>
              <a:spcAft>
                <a:spcPts val="0"/>
              </a:spcAft>
              <a:buSzPts val="1600"/>
              <a:buFont typeface="Roboto"/>
              <a:buNone/>
              <a:defRPr sz="1600">
                <a:latin typeface="Roboto"/>
                <a:ea typeface="Roboto"/>
                <a:cs typeface="Roboto"/>
                <a:sym typeface="Roboto"/>
              </a:defRPr>
            </a:lvl5pPr>
            <a:lvl6pPr lvl="5" algn="ctr">
              <a:lnSpc>
                <a:spcPct val="115000"/>
              </a:lnSpc>
              <a:spcBef>
                <a:spcPts val="0"/>
              </a:spcBef>
              <a:spcAft>
                <a:spcPts val="0"/>
              </a:spcAft>
              <a:buSzPts val="1600"/>
              <a:buFont typeface="Roboto"/>
              <a:buNone/>
              <a:defRPr sz="1600">
                <a:latin typeface="Roboto"/>
                <a:ea typeface="Roboto"/>
                <a:cs typeface="Roboto"/>
                <a:sym typeface="Roboto"/>
              </a:defRPr>
            </a:lvl6pPr>
            <a:lvl7pPr lvl="6" algn="ctr">
              <a:lnSpc>
                <a:spcPct val="115000"/>
              </a:lnSpc>
              <a:spcBef>
                <a:spcPts val="0"/>
              </a:spcBef>
              <a:spcAft>
                <a:spcPts val="0"/>
              </a:spcAft>
              <a:buSzPts val="1600"/>
              <a:buFont typeface="Roboto"/>
              <a:buNone/>
              <a:defRPr sz="1600">
                <a:latin typeface="Roboto"/>
                <a:ea typeface="Roboto"/>
                <a:cs typeface="Roboto"/>
                <a:sym typeface="Roboto"/>
              </a:defRPr>
            </a:lvl7pPr>
            <a:lvl8pPr lvl="7" algn="ctr">
              <a:lnSpc>
                <a:spcPct val="115000"/>
              </a:lnSpc>
              <a:spcBef>
                <a:spcPts val="0"/>
              </a:spcBef>
              <a:spcAft>
                <a:spcPts val="0"/>
              </a:spcAft>
              <a:buSzPts val="1600"/>
              <a:buFont typeface="Roboto"/>
              <a:buNone/>
              <a:defRPr sz="1600">
                <a:latin typeface="Roboto"/>
                <a:ea typeface="Roboto"/>
                <a:cs typeface="Roboto"/>
                <a:sym typeface="Roboto"/>
              </a:defRPr>
            </a:lvl8pPr>
            <a:lvl9pPr lvl="8" algn="ctr">
              <a:lnSpc>
                <a:spcPct val="115000"/>
              </a:lnSpc>
              <a:spcBef>
                <a:spcPts val="0"/>
              </a:spcBef>
              <a:spcAft>
                <a:spcPts val="0"/>
              </a:spcAft>
              <a:buSzPts val="1600"/>
              <a:buFont typeface="Roboto"/>
              <a:buNone/>
              <a:defRPr sz="1600">
                <a:latin typeface="Roboto"/>
                <a:ea typeface="Roboto"/>
                <a:cs typeface="Roboto"/>
                <a:sym typeface="Roboto"/>
              </a:defRPr>
            </a:lvl9pPr>
          </a:lstStyle>
          <a:p/>
        </p:txBody>
      </p:sp>
      <p:sp>
        <p:nvSpPr>
          <p:cNvPr id="153" name="Google Shape;153;p9"/>
          <p:cNvSpPr/>
          <p:nvPr/>
        </p:nvSpPr>
        <p:spPr>
          <a:xfrm>
            <a:off x="7839493" y="3917360"/>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9"/>
          <p:cNvSpPr/>
          <p:nvPr/>
        </p:nvSpPr>
        <p:spPr>
          <a:xfrm>
            <a:off x="-52879" y="3219106"/>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9"/>
          <p:cNvSpPr/>
          <p:nvPr/>
        </p:nvSpPr>
        <p:spPr>
          <a:xfrm>
            <a:off x="5831121" y="450723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9"/>
          <p:cNvGrpSpPr/>
          <p:nvPr/>
        </p:nvGrpSpPr>
        <p:grpSpPr>
          <a:xfrm>
            <a:off x="179663" y="98163"/>
            <a:ext cx="8784675" cy="4947175"/>
            <a:chOff x="179663" y="98163"/>
            <a:chExt cx="8784675" cy="4947175"/>
          </a:xfrm>
        </p:grpSpPr>
        <p:grpSp>
          <p:nvGrpSpPr>
            <p:cNvPr id="157" name="Google Shape;157;p9"/>
            <p:cNvGrpSpPr/>
            <p:nvPr/>
          </p:nvGrpSpPr>
          <p:grpSpPr>
            <a:xfrm>
              <a:off x="179663" y="4754638"/>
              <a:ext cx="8784675" cy="290700"/>
              <a:chOff x="179663" y="4770200"/>
              <a:chExt cx="8784675" cy="290700"/>
            </a:xfrm>
          </p:grpSpPr>
          <p:sp>
            <p:nvSpPr>
              <p:cNvPr id="158" name="Google Shape;158;p9"/>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 name="Google Shape;159;p9"/>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160" name="Google Shape;160;p9"/>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9"/>
            <p:cNvGrpSpPr/>
            <p:nvPr/>
          </p:nvGrpSpPr>
          <p:grpSpPr>
            <a:xfrm>
              <a:off x="179663" y="98163"/>
              <a:ext cx="8784675" cy="290700"/>
              <a:chOff x="179663" y="4770200"/>
              <a:chExt cx="8784675" cy="290700"/>
            </a:xfrm>
          </p:grpSpPr>
          <p:sp>
            <p:nvSpPr>
              <p:cNvPr id="162" name="Google Shape;162;p9"/>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9"/>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164" name="Google Shape;164;p9"/>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5" name="Google Shape;165;p9"/>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166" name="Google Shape;166;p9"/>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10"/>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grpSp>
        <p:nvGrpSpPr>
          <p:cNvPr id="169" name="Google Shape;169;p10"/>
          <p:cNvGrpSpPr/>
          <p:nvPr/>
        </p:nvGrpSpPr>
        <p:grpSpPr>
          <a:xfrm>
            <a:off x="179663" y="98163"/>
            <a:ext cx="8784675" cy="4947175"/>
            <a:chOff x="179663" y="98163"/>
            <a:chExt cx="8784675" cy="4947175"/>
          </a:xfrm>
        </p:grpSpPr>
        <p:grpSp>
          <p:nvGrpSpPr>
            <p:cNvPr id="170" name="Google Shape;170;p10"/>
            <p:cNvGrpSpPr/>
            <p:nvPr/>
          </p:nvGrpSpPr>
          <p:grpSpPr>
            <a:xfrm>
              <a:off x="179663" y="4754638"/>
              <a:ext cx="8784675" cy="290700"/>
              <a:chOff x="179663" y="4770200"/>
              <a:chExt cx="8784675" cy="290700"/>
            </a:xfrm>
          </p:grpSpPr>
          <p:sp>
            <p:nvSpPr>
              <p:cNvPr id="171" name="Google Shape;171;p10"/>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 name="Google Shape;172;p10"/>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173" name="Google Shape;173;p10"/>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10"/>
            <p:cNvGrpSpPr/>
            <p:nvPr/>
          </p:nvGrpSpPr>
          <p:grpSpPr>
            <a:xfrm>
              <a:off x="179663" y="98163"/>
              <a:ext cx="8784675" cy="290700"/>
              <a:chOff x="179663" y="4770200"/>
              <a:chExt cx="8784675" cy="290700"/>
            </a:xfrm>
          </p:grpSpPr>
          <p:sp>
            <p:nvSpPr>
              <p:cNvPr id="175" name="Google Shape;175;p10"/>
              <p:cNvSpPr/>
              <p:nvPr/>
            </p:nvSpPr>
            <p:spPr>
              <a:xfrm>
                <a:off x="179663"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6" name="Google Shape;176;p10"/>
              <p:cNvCxnSpPr/>
              <p:nvPr/>
            </p:nvCxnSpPr>
            <p:spPr>
              <a:xfrm>
                <a:off x="622950" y="4915550"/>
                <a:ext cx="7898100" cy="0"/>
              </a:xfrm>
              <a:prstGeom prst="straightConnector1">
                <a:avLst/>
              </a:prstGeom>
              <a:noFill/>
              <a:ln cap="flat" cmpd="sng" w="19050">
                <a:solidFill>
                  <a:schemeClr val="dk2"/>
                </a:solidFill>
                <a:prstDash val="solid"/>
                <a:round/>
                <a:headEnd len="sm" w="sm" type="none"/>
                <a:tailEnd len="sm" w="sm" type="none"/>
              </a:ln>
            </p:spPr>
          </p:cxnSp>
          <p:sp>
            <p:nvSpPr>
              <p:cNvPr id="177" name="Google Shape;177;p10"/>
              <p:cNvSpPr/>
              <p:nvPr/>
            </p:nvSpPr>
            <p:spPr>
              <a:xfrm>
                <a:off x="8673338" y="4770200"/>
                <a:ext cx="291000" cy="290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8" name="Google Shape;178;p10"/>
            <p:cNvCxnSpPr/>
            <p:nvPr/>
          </p:nvCxnSpPr>
          <p:spPr>
            <a:xfrm>
              <a:off x="333475" y="566625"/>
              <a:ext cx="0" cy="4051200"/>
            </a:xfrm>
            <a:prstGeom prst="straightConnector1">
              <a:avLst/>
            </a:prstGeom>
            <a:noFill/>
            <a:ln cap="flat" cmpd="sng" w="19050">
              <a:solidFill>
                <a:schemeClr val="dk2"/>
              </a:solidFill>
              <a:prstDash val="solid"/>
              <a:round/>
              <a:headEnd len="sm" w="sm" type="none"/>
              <a:tailEnd len="sm" w="sm" type="none"/>
            </a:ln>
          </p:spPr>
        </p:cxnSp>
        <p:cxnSp>
          <p:nvCxnSpPr>
            <p:cNvPr id="179" name="Google Shape;179;p10"/>
            <p:cNvCxnSpPr/>
            <p:nvPr/>
          </p:nvCxnSpPr>
          <p:spPr>
            <a:xfrm>
              <a:off x="8810875" y="566625"/>
              <a:ext cx="0" cy="4051200"/>
            </a:xfrm>
            <a:prstGeom prst="straightConnector1">
              <a:avLst/>
            </a:prstGeom>
            <a:noFill/>
            <a:ln cap="flat" cmpd="sng" w="19050">
              <a:solidFill>
                <a:schemeClr val="dk2"/>
              </a:solidFill>
              <a:prstDash val="solid"/>
              <a:round/>
              <a:headEnd len="sm" w="sm" type="none"/>
              <a:tailEnd len="sm" w="sm" type="none"/>
            </a:ln>
          </p:spPr>
        </p:cxnSp>
      </p:grpSp>
      <p:sp>
        <p:nvSpPr>
          <p:cNvPr id="180" name="Google Shape;180;p10"/>
          <p:cNvSpPr/>
          <p:nvPr/>
        </p:nvSpPr>
        <p:spPr>
          <a:xfrm>
            <a:off x="763921" y="4608581"/>
            <a:ext cx="766200" cy="766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0"/>
          <p:cNvSpPr/>
          <p:nvPr/>
        </p:nvSpPr>
        <p:spPr>
          <a:xfrm>
            <a:off x="8219030" y="-959419"/>
            <a:ext cx="1801500" cy="1801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Cantora One"/>
              <a:buNone/>
              <a:defRPr b="0" i="0" sz="3600" u="none" cap="none" strike="noStrike">
                <a:solidFill>
                  <a:schemeClr val="dk1"/>
                </a:solidFill>
                <a:latin typeface="Cantora One"/>
                <a:ea typeface="Cantora One"/>
                <a:cs typeface="Cantora One"/>
                <a:sym typeface="Cantora One"/>
              </a:defRPr>
            </a:lvl1pPr>
            <a:lvl2pPr lvl="1" marR="0" rtl="0" algn="ctr">
              <a:lnSpc>
                <a:spcPct val="100000"/>
              </a:lnSpc>
              <a:spcBef>
                <a:spcPts val="0"/>
              </a:spcBef>
              <a:spcAft>
                <a:spcPts val="0"/>
              </a:spcAft>
              <a:buClr>
                <a:schemeClr val="dk1"/>
              </a:buClr>
              <a:buSzPts val="3600"/>
              <a:buFont typeface="Cantora One"/>
              <a:buNone/>
              <a:defRPr b="0" i="0" sz="3600" u="none" cap="none" strike="noStrike">
                <a:solidFill>
                  <a:schemeClr val="dk1"/>
                </a:solidFill>
                <a:latin typeface="Cantora One"/>
                <a:ea typeface="Cantora One"/>
                <a:cs typeface="Cantora One"/>
                <a:sym typeface="Cantora One"/>
              </a:defRPr>
            </a:lvl2pPr>
            <a:lvl3pPr lvl="2" marR="0" rtl="0" algn="ctr">
              <a:lnSpc>
                <a:spcPct val="100000"/>
              </a:lnSpc>
              <a:spcBef>
                <a:spcPts val="0"/>
              </a:spcBef>
              <a:spcAft>
                <a:spcPts val="0"/>
              </a:spcAft>
              <a:buClr>
                <a:schemeClr val="dk1"/>
              </a:buClr>
              <a:buSzPts val="3600"/>
              <a:buFont typeface="Cantora One"/>
              <a:buNone/>
              <a:defRPr b="0" i="0" sz="3600" u="none" cap="none" strike="noStrike">
                <a:solidFill>
                  <a:schemeClr val="dk1"/>
                </a:solidFill>
                <a:latin typeface="Cantora One"/>
                <a:ea typeface="Cantora One"/>
                <a:cs typeface="Cantora One"/>
                <a:sym typeface="Cantora One"/>
              </a:defRPr>
            </a:lvl3pPr>
            <a:lvl4pPr lvl="3" marR="0" rtl="0" algn="ctr">
              <a:lnSpc>
                <a:spcPct val="100000"/>
              </a:lnSpc>
              <a:spcBef>
                <a:spcPts val="0"/>
              </a:spcBef>
              <a:spcAft>
                <a:spcPts val="0"/>
              </a:spcAft>
              <a:buClr>
                <a:schemeClr val="dk1"/>
              </a:buClr>
              <a:buSzPts val="3600"/>
              <a:buFont typeface="Cantora One"/>
              <a:buNone/>
              <a:defRPr b="0" i="0" sz="3600" u="none" cap="none" strike="noStrike">
                <a:solidFill>
                  <a:schemeClr val="dk1"/>
                </a:solidFill>
                <a:latin typeface="Cantora One"/>
                <a:ea typeface="Cantora One"/>
                <a:cs typeface="Cantora One"/>
                <a:sym typeface="Cantora One"/>
              </a:defRPr>
            </a:lvl4pPr>
            <a:lvl5pPr lvl="4" marR="0" rtl="0" algn="ctr">
              <a:lnSpc>
                <a:spcPct val="100000"/>
              </a:lnSpc>
              <a:spcBef>
                <a:spcPts val="0"/>
              </a:spcBef>
              <a:spcAft>
                <a:spcPts val="0"/>
              </a:spcAft>
              <a:buClr>
                <a:schemeClr val="dk1"/>
              </a:buClr>
              <a:buSzPts val="3600"/>
              <a:buFont typeface="Cantora One"/>
              <a:buNone/>
              <a:defRPr b="0" i="0" sz="3600" u="none" cap="none" strike="noStrike">
                <a:solidFill>
                  <a:schemeClr val="dk1"/>
                </a:solidFill>
                <a:latin typeface="Cantora One"/>
                <a:ea typeface="Cantora One"/>
                <a:cs typeface="Cantora One"/>
                <a:sym typeface="Cantora One"/>
              </a:defRPr>
            </a:lvl5pPr>
            <a:lvl6pPr lvl="5" marR="0" rtl="0" algn="ctr">
              <a:lnSpc>
                <a:spcPct val="100000"/>
              </a:lnSpc>
              <a:spcBef>
                <a:spcPts val="0"/>
              </a:spcBef>
              <a:spcAft>
                <a:spcPts val="0"/>
              </a:spcAft>
              <a:buClr>
                <a:schemeClr val="dk1"/>
              </a:buClr>
              <a:buSzPts val="3600"/>
              <a:buFont typeface="Cantora One"/>
              <a:buNone/>
              <a:defRPr b="0" i="0" sz="3600" u="none" cap="none" strike="noStrike">
                <a:solidFill>
                  <a:schemeClr val="dk1"/>
                </a:solidFill>
                <a:latin typeface="Cantora One"/>
                <a:ea typeface="Cantora One"/>
                <a:cs typeface="Cantora One"/>
                <a:sym typeface="Cantora One"/>
              </a:defRPr>
            </a:lvl6pPr>
            <a:lvl7pPr lvl="6" marR="0" rtl="0" algn="ctr">
              <a:lnSpc>
                <a:spcPct val="100000"/>
              </a:lnSpc>
              <a:spcBef>
                <a:spcPts val="0"/>
              </a:spcBef>
              <a:spcAft>
                <a:spcPts val="0"/>
              </a:spcAft>
              <a:buClr>
                <a:schemeClr val="dk1"/>
              </a:buClr>
              <a:buSzPts val="3600"/>
              <a:buFont typeface="Cantora One"/>
              <a:buNone/>
              <a:defRPr b="0" i="0" sz="3600" u="none" cap="none" strike="noStrike">
                <a:solidFill>
                  <a:schemeClr val="dk1"/>
                </a:solidFill>
                <a:latin typeface="Cantora One"/>
                <a:ea typeface="Cantora One"/>
                <a:cs typeface="Cantora One"/>
                <a:sym typeface="Cantora One"/>
              </a:defRPr>
            </a:lvl7pPr>
            <a:lvl8pPr lvl="7" marR="0" rtl="0" algn="ctr">
              <a:lnSpc>
                <a:spcPct val="100000"/>
              </a:lnSpc>
              <a:spcBef>
                <a:spcPts val="0"/>
              </a:spcBef>
              <a:spcAft>
                <a:spcPts val="0"/>
              </a:spcAft>
              <a:buClr>
                <a:schemeClr val="dk1"/>
              </a:buClr>
              <a:buSzPts val="3600"/>
              <a:buFont typeface="Cantora One"/>
              <a:buNone/>
              <a:defRPr b="0" i="0" sz="3600" u="none" cap="none" strike="noStrike">
                <a:solidFill>
                  <a:schemeClr val="dk1"/>
                </a:solidFill>
                <a:latin typeface="Cantora One"/>
                <a:ea typeface="Cantora One"/>
                <a:cs typeface="Cantora One"/>
                <a:sym typeface="Cantora One"/>
              </a:defRPr>
            </a:lvl8pPr>
            <a:lvl9pPr lvl="8" marR="0" rtl="0" algn="ctr">
              <a:lnSpc>
                <a:spcPct val="100000"/>
              </a:lnSpc>
              <a:spcBef>
                <a:spcPts val="0"/>
              </a:spcBef>
              <a:spcAft>
                <a:spcPts val="0"/>
              </a:spcAft>
              <a:buClr>
                <a:schemeClr val="dk1"/>
              </a:buClr>
              <a:buSzPts val="3600"/>
              <a:buFont typeface="Cantora One"/>
              <a:buNone/>
              <a:defRPr b="0" i="0" sz="3600" u="none" cap="none" strike="noStrike">
                <a:solidFill>
                  <a:schemeClr val="dk1"/>
                </a:solidFill>
                <a:latin typeface="Cantora One"/>
                <a:ea typeface="Cantora One"/>
                <a:cs typeface="Cantora One"/>
                <a:sym typeface="Cantora One"/>
              </a:defRPr>
            </a:lvl9pPr>
          </a:lstStyle>
          <a:p/>
        </p:txBody>
      </p:sp>
      <p:sp>
        <p:nvSpPr>
          <p:cNvPr id="7" name="Google Shape;7;p1"/>
          <p:cNvSpPr txBox="1"/>
          <p:nvPr>
            <p:ph idx="1" type="body"/>
          </p:nvPr>
        </p:nvSpPr>
        <p:spPr>
          <a:xfrm>
            <a:off x="621100" y="1152475"/>
            <a:ext cx="79017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dk2"/>
              </a:buClr>
              <a:buSzPts val="1600"/>
              <a:buFont typeface="DM Sans Medium"/>
              <a:buChar char="●"/>
              <a:defRPr b="0" i="0" sz="1600" u="none" cap="none" strike="noStrike">
                <a:solidFill>
                  <a:schemeClr val="dk2"/>
                </a:solidFill>
                <a:latin typeface="DM Sans Medium"/>
                <a:ea typeface="DM Sans Medium"/>
                <a:cs typeface="DM Sans Medium"/>
                <a:sym typeface="DM Sans Medium"/>
              </a:defRPr>
            </a:lvl1pPr>
            <a:lvl2pPr indent="-330200" lvl="1" marL="914400" marR="0" rtl="0" algn="l">
              <a:lnSpc>
                <a:spcPct val="115000"/>
              </a:lnSpc>
              <a:spcBef>
                <a:spcPts val="0"/>
              </a:spcBef>
              <a:spcAft>
                <a:spcPts val="0"/>
              </a:spcAft>
              <a:buClr>
                <a:schemeClr val="dk2"/>
              </a:buClr>
              <a:buSzPts val="1600"/>
              <a:buFont typeface="DM Sans Medium"/>
              <a:buChar char="○"/>
              <a:defRPr b="0" i="0" sz="1600" u="none" cap="none" strike="noStrike">
                <a:solidFill>
                  <a:schemeClr val="dk2"/>
                </a:solidFill>
                <a:latin typeface="DM Sans Medium"/>
                <a:ea typeface="DM Sans Medium"/>
                <a:cs typeface="DM Sans Medium"/>
                <a:sym typeface="DM Sans Medium"/>
              </a:defRPr>
            </a:lvl2pPr>
            <a:lvl3pPr indent="-330200" lvl="2" marL="1371600" marR="0" rtl="0" algn="l">
              <a:lnSpc>
                <a:spcPct val="115000"/>
              </a:lnSpc>
              <a:spcBef>
                <a:spcPts val="0"/>
              </a:spcBef>
              <a:spcAft>
                <a:spcPts val="0"/>
              </a:spcAft>
              <a:buClr>
                <a:schemeClr val="dk2"/>
              </a:buClr>
              <a:buSzPts val="1600"/>
              <a:buFont typeface="DM Sans Medium"/>
              <a:buChar char="■"/>
              <a:defRPr b="0" i="0" sz="1600" u="none" cap="none" strike="noStrike">
                <a:solidFill>
                  <a:schemeClr val="dk2"/>
                </a:solidFill>
                <a:latin typeface="DM Sans Medium"/>
                <a:ea typeface="DM Sans Medium"/>
                <a:cs typeface="DM Sans Medium"/>
                <a:sym typeface="DM Sans Medium"/>
              </a:defRPr>
            </a:lvl3pPr>
            <a:lvl4pPr indent="-330200" lvl="3" marL="1828800" marR="0" rtl="0" algn="l">
              <a:lnSpc>
                <a:spcPct val="115000"/>
              </a:lnSpc>
              <a:spcBef>
                <a:spcPts val="0"/>
              </a:spcBef>
              <a:spcAft>
                <a:spcPts val="0"/>
              </a:spcAft>
              <a:buClr>
                <a:schemeClr val="dk2"/>
              </a:buClr>
              <a:buSzPts val="1600"/>
              <a:buFont typeface="DM Sans Medium"/>
              <a:buChar char="●"/>
              <a:defRPr b="0" i="0" sz="1600" u="none" cap="none" strike="noStrike">
                <a:solidFill>
                  <a:schemeClr val="dk2"/>
                </a:solidFill>
                <a:latin typeface="DM Sans Medium"/>
                <a:ea typeface="DM Sans Medium"/>
                <a:cs typeface="DM Sans Medium"/>
                <a:sym typeface="DM Sans Medium"/>
              </a:defRPr>
            </a:lvl4pPr>
            <a:lvl5pPr indent="-330200" lvl="4" marL="2286000" marR="0" rtl="0" algn="l">
              <a:lnSpc>
                <a:spcPct val="115000"/>
              </a:lnSpc>
              <a:spcBef>
                <a:spcPts val="0"/>
              </a:spcBef>
              <a:spcAft>
                <a:spcPts val="0"/>
              </a:spcAft>
              <a:buClr>
                <a:schemeClr val="dk2"/>
              </a:buClr>
              <a:buSzPts val="1600"/>
              <a:buFont typeface="DM Sans Medium"/>
              <a:buChar char="○"/>
              <a:defRPr b="0" i="0" sz="1600" u="none" cap="none" strike="noStrike">
                <a:solidFill>
                  <a:schemeClr val="dk2"/>
                </a:solidFill>
                <a:latin typeface="DM Sans Medium"/>
                <a:ea typeface="DM Sans Medium"/>
                <a:cs typeface="DM Sans Medium"/>
                <a:sym typeface="DM Sans Medium"/>
              </a:defRPr>
            </a:lvl5pPr>
            <a:lvl6pPr indent="-330200" lvl="5" marL="2743200" marR="0" rtl="0" algn="l">
              <a:lnSpc>
                <a:spcPct val="115000"/>
              </a:lnSpc>
              <a:spcBef>
                <a:spcPts val="0"/>
              </a:spcBef>
              <a:spcAft>
                <a:spcPts val="0"/>
              </a:spcAft>
              <a:buClr>
                <a:schemeClr val="dk2"/>
              </a:buClr>
              <a:buSzPts val="1600"/>
              <a:buFont typeface="DM Sans Medium"/>
              <a:buChar char="■"/>
              <a:defRPr b="0" i="0" sz="1600" u="none" cap="none" strike="noStrike">
                <a:solidFill>
                  <a:schemeClr val="dk2"/>
                </a:solidFill>
                <a:latin typeface="DM Sans Medium"/>
                <a:ea typeface="DM Sans Medium"/>
                <a:cs typeface="DM Sans Medium"/>
                <a:sym typeface="DM Sans Medium"/>
              </a:defRPr>
            </a:lvl6pPr>
            <a:lvl7pPr indent="-330200" lvl="6" marL="3200400" marR="0" rtl="0" algn="l">
              <a:lnSpc>
                <a:spcPct val="115000"/>
              </a:lnSpc>
              <a:spcBef>
                <a:spcPts val="0"/>
              </a:spcBef>
              <a:spcAft>
                <a:spcPts val="0"/>
              </a:spcAft>
              <a:buClr>
                <a:schemeClr val="dk2"/>
              </a:buClr>
              <a:buSzPts val="1600"/>
              <a:buFont typeface="DM Sans Medium"/>
              <a:buChar char="●"/>
              <a:defRPr b="0" i="0" sz="1600" u="none" cap="none" strike="noStrike">
                <a:solidFill>
                  <a:schemeClr val="dk2"/>
                </a:solidFill>
                <a:latin typeface="DM Sans Medium"/>
                <a:ea typeface="DM Sans Medium"/>
                <a:cs typeface="DM Sans Medium"/>
                <a:sym typeface="DM Sans Medium"/>
              </a:defRPr>
            </a:lvl7pPr>
            <a:lvl8pPr indent="-330200" lvl="7" marL="3657600" marR="0" rtl="0" algn="l">
              <a:lnSpc>
                <a:spcPct val="115000"/>
              </a:lnSpc>
              <a:spcBef>
                <a:spcPts val="0"/>
              </a:spcBef>
              <a:spcAft>
                <a:spcPts val="0"/>
              </a:spcAft>
              <a:buClr>
                <a:schemeClr val="dk2"/>
              </a:buClr>
              <a:buSzPts val="1600"/>
              <a:buFont typeface="DM Sans Medium"/>
              <a:buChar char="○"/>
              <a:defRPr b="0" i="0" sz="1600" u="none" cap="none" strike="noStrike">
                <a:solidFill>
                  <a:schemeClr val="dk2"/>
                </a:solidFill>
                <a:latin typeface="DM Sans Medium"/>
                <a:ea typeface="DM Sans Medium"/>
                <a:cs typeface="DM Sans Medium"/>
                <a:sym typeface="DM Sans Medium"/>
              </a:defRPr>
            </a:lvl8pPr>
            <a:lvl9pPr indent="-330200" lvl="8" marL="4114800" marR="0" rtl="0" algn="l">
              <a:lnSpc>
                <a:spcPct val="115000"/>
              </a:lnSpc>
              <a:spcBef>
                <a:spcPts val="0"/>
              </a:spcBef>
              <a:spcAft>
                <a:spcPts val="0"/>
              </a:spcAft>
              <a:buClr>
                <a:schemeClr val="dk2"/>
              </a:buClr>
              <a:buSzPts val="1600"/>
              <a:buFont typeface="DM Sans Medium"/>
              <a:buChar char="■"/>
              <a:defRPr b="0" i="0" sz="1600" u="none" cap="none" strike="noStrike">
                <a:solidFill>
                  <a:schemeClr val="dk2"/>
                </a:solidFill>
                <a:latin typeface="DM Sans Medium"/>
                <a:ea typeface="DM Sans Medium"/>
                <a:cs typeface="DM Sans Medium"/>
                <a:sym typeface="DM Sans Medium"/>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32"/>
          <p:cNvSpPr txBox="1"/>
          <p:nvPr>
            <p:ph type="ctrTitle"/>
          </p:nvPr>
        </p:nvSpPr>
        <p:spPr>
          <a:xfrm>
            <a:off x="621108" y="1358825"/>
            <a:ext cx="7901700" cy="20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Marketing HW1 </a:t>
            </a:r>
            <a:endParaRPr/>
          </a:p>
        </p:txBody>
      </p:sp>
      <p:sp>
        <p:nvSpPr>
          <p:cNvPr id="556" name="Google Shape;556;p32"/>
          <p:cNvSpPr txBox="1"/>
          <p:nvPr>
            <p:ph idx="1" type="subTitle"/>
          </p:nvPr>
        </p:nvSpPr>
        <p:spPr>
          <a:xfrm>
            <a:off x="621100" y="3688600"/>
            <a:ext cx="7901700" cy="3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Dashevskiy Vladimir, Tarasova Sofia, Sadykova Darya</a:t>
            </a:r>
            <a:endParaRPr/>
          </a:p>
        </p:txBody>
      </p:sp>
      <p:cxnSp>
        <p:nvCxnSpPr>
          <p:cNvPr id="557" name="Google Shape;557;p32"/>
          <p:cNvCxnSpPr/>
          <p:nvPr/>
        </p:nvCxnSpPr>
        <p:spPr>
          <a:xfrm>
            <a:off x="1256400" y="3699479"/>
            <a:ext cx="6839100" cy="0"/>
          </a:xfrm>
          <a:prstGeom prst="straightConnector1">
            <a:avLst/>
          </a:prstGeom>
          <a:noFill/>
          <a:ln cap="flat" cmpd="sng" w="19050">
            <a:solidFill>
              <a:schemeClr val="dk1"/>
            </a:solidFill>
            <a:prstDash val="solid"/>
            <a:round/>
            <a:headEnd len="sm" w="sm" type="none"/>
            <a:tailEnd len="sm" w="sm" type="none"/>
          </a:ln>
        </p:spPr>
      </p:cxnSp>
      <p:sp>
        <p:nvSpPr>
          <p:cNvPr id="558" name="Google Shape;558;p32"/>
          <p:cNvSpPr/>
          <p:nvPr/>
        </p:nvSpPr>
        <p:spPr>
          <a:xfrm>
            <a:off x="4468050" y="4353025"/>
            <a:ext cx="207900" cy="2076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2"/>
          <p:cNvSpPr/>
          <p:nvPr/>
        </p:nvSpPr>
        <p:spPr>
          <a:xfrm>
            <a:off x="4766713" y="4386775"/>
            <a:ext cx="140400" cy="1401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2"/>
          <p:cNvSpPr/>
          <p:nvPr/>
        </p:nvSpPr>
        <p:spPr>
          <a:xfrm>
            <a:off x="4236888" y="4386775"/>
            <a:ext cx="140400" cy="1401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41"/>
          <p:cNvPicPr preferRelativeResize="0"/>
          <p:nvPr/>
        </p:nvPicPr>
        <p:blipFill>
          <a:blip r:embed="rId3">
            <a:alphaModFix/>
          </a:blip>
          <a:stretch>
            <a:fillRect/>
          </a:stretch>
        </p:blipFill>
        <p:spPr>
          <a:xfrm>
            <a:off x="1834200" y="334575"/>
            <a:ext cx="4991100" cy="424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42"/>
          <p:cNvPicPr preferRelativeResize="0"/>
          <p:nvPr/>
        </p:nvPicPr>
        <p:blipFill>
          <a:blip r:embed="rId3">
            <a:alphaModFix/>
          </a:blip>
          <a:stretch>
            <a:fillRect/>
          </a:stretch>
        </p:blipFill>
        <p:spPr>
          <a:xfrm>
            <a:off x="7553850" y="3272560"/>
            <a:ext cx="1534050" cy="1521365"/>
          </a:xfrm>
          <a:prstGeom prst="rect">
            <a:avLst/>
          </a:prstGeom>
          <a:noFill/>
          <a:ln>
            <a:noFill/>
          </a:ln>
        </p:spPr>
      </p:pic>
      <p:pic>
        <p:nvPicPr>
          <p:cNvPr id="622" name="Google Shape;622;p42"/>
          <p:cNvPicPr preferRelativeResize="0"/>
          <p:nvPr/>
        </p:nvPicPr>
        <p:blipFill>
          <a:blip r:embed="rId4">
            <a:alphaModFix/>
          </a:blip>
          <a:stretch>
            <a:fillRect/>
          </a:stretch>
        </p:blipFill>
        <p:spPr>
          <a:xfrm>
            <a:off x="6352573" y="452398"/>
            <a:ext cx="2735322" cy="1521375"/>
          </a:xfrm>
          <a:prstGeom prst="rect">
            <a:avLst/>
          </a:prstGeom>
          <a:noFill/>
          <a:ln>
            <a:noFill/>
          </a:ln>
        </p:spPr>
      </p:pic>
      <p:sp>
        <p:nvSpPr>
          <p:cNvPr id="623" name="Google Shape;623;p42"/>
          <p:cNvSpPr txBox="1"/>
          <p:nvPr/>
        </p:nvSpPr>
        <p:spPr>
          <a:xfrm>
            <a:off x="970200" y="756600"/>
            <a:ext cx="7203600" cy="4386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Font typeface="DM Sans"/>
              <a:buAutoNum type="arabicPeriod"/>
            </a:pPr>
            <a:r>
              <a:rPr b="1" lang="en" sz="1800">
                <a:solidFill>
                  <a:schemeClr val="dk1"/>
                </a:solidFill>
                <a:latin typeface="DM Sans"/>
                <a:ea typeface="DM Sans"/>
                <a:cs typeface="DM Sans"/>
                <a:sym typeface="DM Sans"/>
              </a:rPr>
              <a:t>The most old people, do not have app, therefore do not have push, transaction amount and count is small, are the oldest in terms of registration</a:t>
            </a:r>
            <a:endParaRPr b="1" sz="1800">
              <a:solidFill>
                <a:schemeClr val="dk1"/>
              </a:solidFill>
              <a:latin typeface="DM Sans"/>
              <a:ea typeface="DM Sans"/>
              <a:cs typeface="DM Sans"/>
              <a:sym typeface="DM Sans"/>
            </a:endParaRPr>
          </a:p>
          <a:p>
            <a:pPr indent="0" lvl="0" marL="1371600" rtl="0" algn="l">
              <a:lnSpc>
                <a:spcPct val="115000"/>
              </a:lnSpc>
              <a:spcBef>
                <a:spcPts val="1200"/>
              </a:spcBef>
              <a:spcAft>
                <a:spcPts val="0"/>
              </a:spcAft>
              <a:buNone/>
            </a:pPr>
            <a:r>
              <a:t/>
            </a:r>
            <a:endParaRPr b="1" sz="1800">
              <a:solidFill>
                <a:schemeClr val="dk1"/>
              </a:solidFill>
              <a:latin typeface="DM Sans"/>
              <a:ea typeface="DM Sans"/>
              <a:cs typeface="DM Sans"/>
              <a:sym typeface="DM Sans"/>
            </a:endParaRPr>
          </a:p>
          <a:p>
            <a:pPr indent="-342900" lvl="0" marL="457200" rtl="0" algn="l">
              <a:lnSpc>
                <a:spcPct val="115000"/>
              </a:lnSpc>
              <a:spcBef>
                <a:spcPts val="1200"/>
              </a:spcBef>
              <a:spcAft>
                <a:spcPts val="0"/>
              </a:spcAft>
              <a:buClr>
                <a:schemeClr val="dk1"/>
              </a:buClr>
              <a:buSzPts val="1800"/>
              <a:buFont typeface="DM Sans"/>
              <a:buAutoNum type="arabicPeriod"/>
            </a:pPr>
            <a:r>
              <a:rPr b="1" lang="en" sz="1800">
                <a:solidFill>
                  <a:schemeClr val="dk1"/>
                </a:solidFill>
                <a:latin typeface="DM Sans"/>
                <a:ea typeface="DM Sans"/>
                <a:cs typeface="DM Sans"/>
                <a:sym typeface="DM Sans"/>
              </a:rPr>
              <a:t>People, who have app, but not push, transaction amount and count average</a:t>
            </a:r>
            <a:endParaRPr b="1" sz="1800">
              <a:solidFill>
                <a:schemeClr val="dk1"/>
              </a:solidFill>
              <a:latin typeface="DM Sans"/>
              <a:ea typeface="DM Sans"/>
              <a:cs typeface="DM Sans"/>
              <a:sym typeface="DM Sans"/>
            </a:endParaRPr>
          </a:p>
          <a:p>
            <a:pPr indent="0" lvl="0" marL="1371600" rtl="0" algn="l">
              <a:lnSpc>
                <a:spcPct val="115000"/>
              </a:lnSpc>
              <a:spcBef>
                <a:spcPts val="1200"/>
              </a:spcBef>
              <a:spcAft>
                <a:spcPts val="0"/>
              </a:spcAft>
              <a:buNone/>
            </a:pPr>
            <a:r>
              <a:t/>
            </a:r>
            <a:endParaRPr b="1" sz="1800">
              <a:solidFill>
                <a:schemeClr val="dk1"/>
              </a:solidFill>
              <a:latin typeface="DM Sans"/>
              <a:ea typeface="DM Sans"/>
              <a:cs typeface="DM Sans"/>
              <a:sym typeface="DM Sans"/>
            </a:endParaRPr>
          </a:p>
          <a:p>
            <a:pPr indent="-342900" lvl="0" marL="457200" rtl="0" algn="l">
              <a:lnSpc>
                <a:spcPct val="115000"/>
              </a:lnSpc>
              <a:spcBef>
                <a:spcPts val="1200"/>
              </a:spcBef>
              <a:spcAft>
                <a:spcPts val="0"/>
              </a:spcAft>
              <a:buClr>
                <a:schemeClr val="dk1"/>
              </a:buClr>
              <a:buSzPts val="1800"/>
              <a:buFont typeface="DM Sans"/>
              <a:buAutoNum type="arabicPeriod"/>
            </a:pPr>
            <a:r>
              <a:rPr b="1" lang="en" sz="1800">
                <a:solidFill>
                  <a:schemeClr val="dk1"/>
                </a:solidFill>
                <a:latin typeface="DM Sans"/>
                <a:ea typeface="DM Sans"/>
                <a:cs typeface="DM Sans"/>
                <a:sym typeface="DM Sans"/>
              </a:rPr>
              <a:t>The youngest people, have both app and push, spend the most, are new customers by registration (compared with others)</a:t>
            </a:r>
            <a:endParaRPr b="1" sz="1800">
              <a:solidFill>
                <a:schemeClr val="dk1"/>
              </a:solidFill>
              <a:latin typeface="DM Sans"/>
              <a:ea typeface="DM Sans"/>
              <a:cs typeface="DM Sans"/>
              <a:sym typeface="DM Sans"/>
            </a:endParaRPr>
          </a:p>
          <a:p>
            <a:pPr indent="0" lvl="0" marL="457200" rtl="0" algn="l">
              <a:spcBef>
                <a:spcPts val="1200"/>
              </a:spcBef>
              <a:spcAft>
                <a:spcPts val="0"/>
              </a:spcAft>
              <a:buNone/>
            </a:pPr>
            <a:r>
              <a:t/>
            </a:r>
            <a:endParaRPr sz="1600">
              <a:solidFill>
                <a:schemeClr val="dk1"/>
              </a:solidFill>
              <a:latin typeface="DM Sans Medium"/>
              <a:ea typeface="DM Sans Medium"/>
              <a:cs typeface="DM Sans Medium"/>
              <a:sym typeface="DM Sa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3"/>
          <p:cNvSpPr txBox="1"/>
          <p:nvPr>
            <p:ph type="title"/>
          </p:nvPr>
        </p:nvSpPr>
        <p:spPr>
          <a:xfrm>
            <a:off x="1752950" y="3078635"/>
            <a:ext cx="5637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KPI</a:t>
            </a:r>
            <a:endParaRPr/>
          </a:p>
        </p:txBody>
      </p:sp>
      <p:sp>
        <p:nvSpPr>
          <p:cNvPr id="629" name="Google Shape;629;p43"/>
          <p:cNvSpPr txBox="1"/>
          <p:nvPr>
            <p:ph idx="2" type="title"/>
          </p:nvPr>
        </p:nvSpPr>
        <p:spPr>
          <a:xfrm>
            <a:off x="3604700" y="1315250"/>
            <a:ext cx="1934400" cy="10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05</a:t>
            </a:r>
            <a:endParaRPr/>
          </a:p>
        </p:txBody>
      </p:sp>
      <p:cxnSp>
        <p:nvCxnSpPr>
          <p:cNvPr id="630" name="Google Shape;630;p43"/>
          <p:cNvCxnSpPr/>
          <p:nvPr/>
        </p:nvCxnSpPr>
        <p:spPr>
          <a:xfrm>
            <a:off x="4031300" y="2536938"/>
            <a:ext cx="10812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4"/>
          <p:cNvSpPr/>
          <p:nvPr/>
        </p:nvSpPr>
        <p:spPr>
          <a:xfrm>
            <a:off x="854925" y="630650"/>
            <a:ext cx="2186400" cy="9810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636" name="Google Shape;636;p44"/>
          <p:cNvSpPr/>
          <p:nvPr/>
        </p:nvSpPr>
        <p:spPr>
          <a:xfrm>
            <a:off x="854925" y="2081238"/>
            <a:ext cx="2186400" cy="9810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637" name="Google Shape;637;p44"/>
          <p:cNvSpPr/>
          <p:nvPr/>
        </p:nvSpPr>
        <p:spPr>
          <a:xfrm>
            <a:off x="854925" y="3458175"/>
            <a:ext cx="2186400" cy="9810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638" name="Google Shape;638;p44"/>
          <p:cNvSpPr/>
          <p:nvPr/>
        </p:nvSpPr>
        <p:spPr>
          <a:xfrm>
            <a:off x="5436050" y="630650"/>
            <a:ext cx="2186400" cy="981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639" name="Google Shape;639;p44"/>
          <p:cNvSpPr/>
          <p:nvPr/>
        </p:nvSpPr>
        <p:spPr>
          <a:xfrm>
            <a:off x="5436050" y="2081250"/>
            <a:ext cx="2186400" cy="981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640" name="Google Shape;640;p44"/>
          <p:cNvSpPr/>
          <p:nvPr/>
        </p:nvSpPr>
        <p:spPr>
          <a:xfrm>
            <a:off x="5436050" y="3531850"/>
            <a:ext cx="2186400" cy="981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cxnSp>
        <p:nvCxnSpPr>
          <p:cNvPr id="641" name="Google Shape;641;p44"/>
          <p:cNvCxnSpPr/>
          <p:nvPr/>
        </p:nvCxnSpPr>
        <p:spPr>
          <a:xfrm>
            <a:off x="3572988" y="1114100"/>
            <a:ext cx="1332300" cy="720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44"/>
          <p:cNvCxnSpPr/>
          <p:nvPr/>
        </p:nvCxnSpPr>
        <p:spPr>
          <a:xfrm>
            <a:off x="3572525" y="2568150"/>
            <a:ext cx="1332300" cy="7200"/>
          </a:xfrm>
          <a:prstGeom prst="straightConnector1">
            <a:avLst/>
          </a:prstGeom>
          <a:noFill/>
          <a:ln cap="flat" cmpd="sng" w="9525">
            <a:solidFill>
              <a:schemeClr val="dk2"/>
            </a:solidFill>
            <a:prstDash val="solid"/>
            <a:round/>
            <a:headEnd len="med" w="med" type="none"/>
            <a:tailEnd len="med" w="med" type="triangle"/>
          </a:ln>
        </p:spPr>
      </p:cxnSp>
      <p:cxnSp>
        <p:nvCxnSpPr>
          <p:cNvPr id="643" name="Google Shape;643;p44"/>
          <p:cNvCxnSpPr/>
          <p:nvPr/>
        </p:nvCxnSpPr>
        <p:spPr>
          <a:xfrm>
            <a:off x="3572525" y="4022200"/>
            <a:ext cx="1332300" cy="7200"/>
          </a:xfrm>
          <a:prstGeom prst="straightConnector1">
            <a:avLst/>
          </a:prstGeom>
          <a:noFill/>
          <a:ln cap="flat" cmpd="sng" w="9525">
            <a:solidFill>
              <a:schemeClr val="dk2"/>
            </a:solidFill>
            <a:prstDash val="solid"/>
            <a:round/>
            <a:headEnd len="med" w="med" type="none"/>
            <a:tailEnd len="med" w="med" type="triangle"/>
          </a:ln>
        </p:spPr>
      </p:cxnSp>
      <p:sp>
        <p:nvSpPr>
          <p:cNvPr id="644" name="Google Shape;644;p44"/>
          <p:cNvSpPr txBox="1"/>
          <p:nvPr>
            <p:ph type="title"/>
          </p:nvPr>
        </p:nvSpPr>
        <p:spPr>
          <a:xfrm>
            <a:off x="855850" y="696800"/>
            <a:ext cx="21864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1900"/>
              <a:t>1 cluster (old, non-active) </a:t>
            </a:r>
            <a:endParaRPr sz="1900"/>
          </a:p>
        </p:txBody>
      </p:sp>
      <p:sp>
        <p:nvSpPr>
          <p:cNvPr id="645" name="Google Shape;645;p44"/>
          <p:cNvSpPr txBox="1"/>
          <p:nvPr>
            <p:ph type="title"/>
          </p:nvPr>
        </p:nvSpPr>
        <p:spPr>
          <a:xfrm>
            <a:off x="854900" y="3531850"/>
            <a:ext cx="21864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1900"/>
              <a:t>3 </a:t>
            </a:r>
            <a:r>
              <a:rPr lang="en" sz="1900"/>
              <a:t>cluster (young active, money spending) </a:t>
            </a:r>
            <a:endParaRPr sz="1900"/>
          </a:p>
        </p:txBody>
      </p:sp>
      <p:sp>
        <p:nvSpPr>
          <p:cNvPr id="646" name="Google Shape;646;p44"/>
          <p:cNvSpPr txBox="1"/>
          <p:nvPr>
            <p:ph type="title"/>
          </p:nvPr>
        </p:nvSpPr>
        <p:spPr>
          <a:xfrm>
            <a:off x="854900" y="2150850"/>
            <a:ext cx="21864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1900"/>
              <a:t>2 cluster (middle in all areas) </a:t>
            </a:r>
            <a:endParaRPr sz="1900"/>
          </a:p>
        </p:txBody>
      </p:sp>
      <p:sp>
        <p:nvSpPr>
          <p:cNvPr id="647" name="Google Shape;647;p44"/>
          <p:cNvSpPr txBox="1"/>
          <p:nvPr>
            <p:ph type="title"/>
          </p:nvPr>
        </p:nvSpPr>
        <p:spPr>
          <a:xfrm>
            <a:off x="5493050" y="769850"/>
            <a:ext cx="21864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1900"/>
              <a:t>Ratio of apps installed increased</a:t>
            </a:r>
            <a:endParaRPr sz="1900"/>
          </a:p>
        </p:txBody>
      </p:sp>
      <p:sp>
        <p:nvSpPr>
          <p:cNvPr id="648" name="Google Shape;648;p44"/>
          <p:cNvSpPr txBox="1"/>
          <p:nvPr>
            <p:ph type="title"/>
          </p:nvPr>
        </p:nvSpPr>
        <p:spPr>
          <a:xfrm>
            <a:off x="5436025" y="2150850"/>
            <a:ext cx="21864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1900"/>
              <a:t>Ratio of push turned on increased </a:t>
            </a:r>
            <a:endParaRPr sz="1900"/>
          </a:p>
        </p:txBody>
      </p:sp>
      <p:sp>
        <p:nvSpPr>
          <p:cNvPr id="649" name="Google Shape;649;p44"/>
          <p:cNvSpPr txBox="1"/>
          <p:nvPr>
            <p:ph type="title"/>
          </p:nvPr>
        </p:nvSpPr>
        <p:spPr>
          <a:xfrm>
            <a:off x="5493050" y="3604900"/>
            <a:ext cx="21864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1900"/>
              <a:t>Total profit increased </a:t>
            </a:r>
            <a:endParaRPr sz="1900"/>
          </a:p>
        </p:txBody>
      </p:sp>
      <p:sp>
        <p:nvSpPr>
          <p:cNvPr id="650" name="Google Shape;650;p44"/>
          <p:cNvSpPr txBox="1"/>
          <p:nvPr/>
        </p:nvSpPr>
        <p:spPr>
          <a:xfrm>
            <a:off x="3773100" y="721100"/>
            <a:ext cx="17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Recency</a:t>
            </a:r>
            <a:r>
              <a:rPr lang="en"/>
              <a:t> </a:t>
            </a:r>
            <a:endParaRPr/>
          </a:p>
        </p:txBody>
      </p:sp>
      <p:sp>
        <p:nvSpPr>
          <p:cNvPr id="651" name="Google Shape;651;p44"/>
          <p:cNvSpPr txBox="1"/>
          <p:nvPr/>
        </p:nvSpPr>
        <p:spPr>
          <a:xfrm>
            <a:off x="3773100" y="2163000"/>
            <a:ext cx="17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Frequency</a:t>
            </a:r>
            <a:r>
              <a:rPr lang="en"/>
              <a:t> </a:t>
            </a:r>
            <a:endParaRPr/>
          </a:p>
        </p:txBody>
      </p:sp>
      <p:sp>
        <p:nvSpPr>
          <p:cNvPr id="652" name="Google Shape;652;p44"/>
          <p:cNvSpPr txBox="1"/>
          <p:nvPr/>
        </p:nvSpPr>
        <p:spPr>
          <a:xfrm>
            <a:off x="3857175" y="3604900"/>
            <a:ext cx="17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Monetary</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5"/>
          <p:cNvSpPr txBox="1"/>
          <p:nvPr>
            <p:ph type="title"/>
          </p:nvPr>
        </p:nvSpPr>
        <p:spPr>
          <a:xfrm>
            <a:off x="1752950" y="3078635"/>
            <a:ext cx="5637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Hypothesis</a:t>
            </a:r>
            <a:endParaRPr/>
          </a:p>
        </p:txBody>
      </p:sp>
      <p:sp>
        <p:nvSpPr>
          <p:cNvPr id="658" name="Google Shape;658;p45"/>
          <p:cNvSpPr txBox="1"/>
          <p:nvPr>
            <p:ph idx="2" type="title"/>
          </p:nvPr>
        </p:nvSpPr>
        <p:spPr>
          <a:xfrm>
            <a:off x="3604700" y="1315250"/>
            <a:ext cx="1934400" cy="10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06</a:t>
            </a:r>
            <a:endParaRPr/>
          </a:p>
        </p:txBody>
      </p:sp>
      <p:cxnSp>
        <p:nvCxnSpPr>
          <p:cNvPr id="659" name="Google Shape;659;p45"/>
          <p:cNvCxnSpPr/>
          <p:nvPr/>
        </p:nvCxnSpPr>
        <p:spPr>
          <a:xfrm>
            <a:off x="4031300" y="2536938"/>
            <a:ext cx="10812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6"/>
          <p:cNvSpPr txBox="1"/>
          <p:nvPr/>
        </p:nvSpPr>
        <p:spPr>
          <a:xfrm>
            <a:off x="824350" y="1255450"/>
            <a:ext cx="7796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We used two non-parametric tests because our data is not normally distributed: Kruskal-Wallis test and Mann-Whitney U test. </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n" sz="1600">
                <a:solidFill>
                  <a:schemeClr val="dk1"/>
                </a:solidFill>
                <a:latin typeface="DM Sans"/>
                <a:ea typeface="DM Sans"/>
                <a:cs typeface="DM Sans"/>
                <a:sym typeface="DM Sans"/>
              </a:rPr>
              <a:t>We used two in order to test the consistency of results because non-parametric test can be less accurate.</a:t>
            </a:r>
            <a:endParaRPr>
              <a:solidFill>
                <a:schemeClr val="dk1"/>
              </a:solidFill>
              <a:latin typeface="DM Sans Medium"/>
              <a:ea typeface="DM Sans Medium"/>
              <a:cs typeface="DM Sans Medium"/>
              <a:sym typeface="DM Sans Medium"/>
            </a:endParaRPr>
          </a:p>
        </p:txBody>
      </p:sp>
      <p:sp>
        <p:nvSpPr>
          <p:cNvPr id="665" name="Google Shape;665;p46"/>
          <p:cNvSpPr txBox="1"/>
          <p:nvPr>
            <p:ph type="title"/>
          </p:nvPr>
        </p:nvSpPr>
        <p:spPr>
          <a:xfrm>
            <a:off x="703075" y="413650"/>
            <a:ext cx="5637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Methods</a:t>
            </a:r>
            <a:endParaRPr sz="3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7"/>
          <p:cNvSpPr txBox="1"/>
          <p:nvPr/>
        </p:nvSpPr>
        <p:spPr>
          <a:xfrm>
            <a:off x="824350" y="1255450"/>
            <a:ext cx="7542300" cy="35526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Font typeface="DM Sans"/>
              <a:buAutoNum type="arabicPeriod"/>
            </a:pPr>
            <a:r>
              <a:rPr b="1" lang="en" sz="1600">
                <a:solidFill>
                  <a:schemeClr val="dk1"/>
                </a:solidFill>
                <a:latin typeface="DM Sans"/>
                <a:ea typeface="DM Sans"/>
                <a:cs typeface="DM Sans"/>
                <a:sym typeface="DM Sans"/>
              </a:rPr>
              <a:t>People who turn on push notifications spend more money on our platform.</a:t>
            </a:r>
            <a:endParaRPr b="1" sz="1600">
              <a:solidFill>
                <a:schemeClr val="dk1"/>
              </a:solidFill>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AutoNum type="arabicPeriod"/>
            </a:pPr>
            <a:r>
              <a:rPr b="1" lang="en" sz="1600">
                <a:solidFill>
                  <a:schemeClr val="dk1"/>
                </a:solidFill>
                <a:latin typeface="DM Sans"/>
                <a:ea typeface="DM Sans"/>
                <a:cs typeface="DM Sans"/>
                <a:sym typeface="DM Sans"/>
              </a:rPr>
              <a:t>People with app installed and pushes on are generally younger that those without the app</a:t>
            </a:r>
            <a:endParaRPr b="1" sz="1600">
              <a:solidFill>
                <a:schemeClr val="dk1"/>
              </a:solidFill>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AutoNum type="arabicPeriod"/>
            </a:pPr>
            <a:r>
              <a:rPr b="1" lang="en" sz="1600">
                <a:solidFill>
                  <a:schemeClr val="dk1"/>
                </a:solidFill>
                <a:latin typeface="DM Sans"/>
                <a:ea typeface="DM Sans"/>
                <a:cs typeface="DM Sans"/>
                <a:sym typeface="DM Sans"/>
              </a:rPr>
              <a:t>People who turn on push notifications are more active: days since they visited is less for them.</a:t>
            </a:r>
            <a:endParaRPr b="1" sz="16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b="1" sz="1600">
              <a:solidFill>
                <a:schemeClr val="dk1"/>
              </a:solidFill>
              <a:latin typeface="DM Sans"/>
              <a:ea typeface="DM Sans"/>
              <a:cs typeface="DM Sans"/>
              <a:sym typeface="DM Sans"/>
            </a:endParaRPr>
          </a:p>
          <a:p>
            <a:pPr indent="457200" lvl="0" marL="457200" rtl="0" algn="l">
              <a:lnSpc>
                <a:spcPct val="115000"/>
              </a:lnSpc>
              <a:spcBef>
                <a:spcPts val="1200"/>
              </a:spcBef>
              <a:spcAft>
                <a:spcPts val="0"/>
              </a:spcAft>
              <a:buNone/>
            </a:pPr>
            <a:r>
              <a:rPr b="1" lang="en" sz="2000">
                <a:solidFill>
                  <a:schemeClr val="dk1"/>
                </a:solidFill>
                <a:latin typeface="DM Sans"/>
                <a:ea typeface="DM Sans"/>
                <a:cs typeface="DM Sans"/>
                <a:sym typeface="DM Sans"/>
              </a:rPr>
              <a:t>All of </a:t>
            </a:r>
            <a:r>
              <a:rPr b="1" lang="en" sz="2000">
                <a:solidFill>
                  <a:schemeClr val="dk1"/>
                </a:solidFill>
                <a:latin typeface="DM Sans"/>
                <a:ea typeface="DM Sans"/>
                <a:cs typeface="DM Sans"/>
                <a:sym typeface="DM Sans"/>
              </a:rPr>
              <a:t>those hypotheses proved to be statistically significant.</a:t>
            </a:r>
            <a:endParaRPr b="1" sz="2000">
              <a:solidFill>
                <a:schemeClr val="dk1"/>
              </a:solidFill>
              <a:latin typeface="DM Sans"/>
              <a:ea typeface="DM Sans"/>
              <a:cs typeface="DM Sans"/>
              <a:sym typeface="DM Sans"/>
            </a:endParaRPr>
          </a:p>
          <a:p>
            <a:pPr indent="0" lvl="0" marL="457200" rtl="0" algn="l">
              <a:spcBef>
                <a:spcPts val="1200"/>
              </a:spcBef>
              <a:spcAft>
                <a:spcPts val="0"/>
              </a:spcAft>
              <a:buNone/>
            </a:pPr>
            <a:r>
              <a:t/>
            </a:r>
            <a:endParaRPr>
              <a:solidFill>
                <a:schemeClr val="dk1"/>
              </a:solidFill>
              <a:latin typeface="DM Sans Medium"/>
              <a:ea typeface="DM Sans Medium"/>
              <a:cs typeface="DM Sans Medium"/>
              <a:sym typeface="DM Sans Medium"/>
            </a:endParaRPr>
          </a:p>
        </p:txBody>
      </p:sp>
      <p:sp>
        <p:nvSpPr>
          <p:cNvPr id="671" name="Google Shape;671;p47"/>
          <p:cNvSpPr txBox="1"/>
          <p:nvPr>
            <p:ph type="title"/>
          </p:nvPr>
        </p:nvSpPr>
        <p:spPr>
          <a:xfrm>
            <a:off x="703075" y="413650"/>
            <a:ext cx="5637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We tested three hypotheses:</a:t>
            </a:r>
            <a:endParaRPr sz="3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8"/>
          <p:cNvSpPr txBox="1"/>
          <p:nvPr>
            <p:ph type="title"/>
          </p:nvPr>
        </p:nvSpPr>
        <p:spPr>
          <a:xfrm>
            <a:off x="1752950" y="3078635"/>
            <a:ext cx="5637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Marketing strategy</a:t>
            </a:r>
            <a:endParaRPr/>
          </a:p>
        </p:txBody>
      </p:sp>
      <p:sp>
        <p:nvSpPr>
          <p:cNvPr id="677" name="Google Shape;677;p48"/>
          <p:cNvSpPr txBox="1"/>
          <p:nvPr>
            <p:ph idx="2" type="title"/>
          </p:nvPr>
        </p:nvSpPr>
        <p:spPr>
          <a:xfrm>
            <a:off x="3604700" y="1315250"/>
            <a:ext cx="1934400" cy="10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06</a:t>
            </a:r>
            <a:endParaRPr/>
          </a:p>
        </p:txBody>
      </p:sp>
      <p:cxnSp>
        <p:nvCxnSpPr>
          <p:cNvPr id="678" name="Google Shape;678;p48"/>
          <p:cNvCxnSpPr/>
          <p:nvPr/>
        </p:nvCxnSpPr>
        <p:spPr>
          <a:xfrm>
            <a:off x="4031300" y="2536938"/>
            <a:ext cx="10812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9"/>
          <p:cNvSpPr txBox="1"/>
          <p:nvPr/>
        </p:nvSpPr>
        <p:spPr>
          <a:xfrm>
            <a:off x="542700" y="490500"/>
            <a:ext cx="8058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DM Sans Medium"/>
                <a:ea typeface="DM Sans Medium"/>
                <a:cs typeface="DM Sans Medium"/>
                <a:sym typeface="DM Sans Medium"/>
              </a:rPr>
              <a:t>We decided to use 4C framework in order to develop our marketing strategy:</a:t>
            </a:r>
            <a:endParaRPr/>
          </a:p>
        </p:txBody>
      </p:sp>
      <p:pic>
        <p:nvPicPr>
          <p:cNvPr id="684" name="Google Shape;684;p49"/>
          <p:cNvPicPr preferRelativeResize="0"/>
          <p:nvPr/>
        </p:nvPicPr>
        <p:blipFill>
          <a:blip r:embed="rId3">
            <a:alphaModFix/>
          </a:blip>
          <a:stretch>
            <a:fillRect/>
          </a:stretch>
        </p:blipFill>
        <p:spPr>
          <a:xfrm>
            <a:off x="2142550" y="936900"/>
            <a:ext cx="4682749" cy="3890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0"/>
          <p:cNvSpPr txBox="1"/>
          <p:nvPr/>
        </p:nvSpPr>
        <p:spPr>
          <a:xfrm>
            <a:off x="754275" y="863025"/>
            <a:ext cx="779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Unfortunately, we do not know much about much Cost (we can’t compare it to other competitors)</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n" sz="1600">
                <a:solidFill>
                  <a:schemeClr val="dk1"/>
                </a:solidFill>
                <a:latin typeface="DM Sans"/>
                <a:ea typeface="DM Sans"/>
                <a:cs typeface="DM Sans"/>
                <a:sym typeface="DM Sans"/>
              </a:rPr>
              <a:t>As for Customer needs - the most popular MCC code for transaction was Products. Combining this fact with our </a:t>
            </a:r>
            <a:r>
              <a:rPr b="1" lang="en" sz="1600">
                <a:solidFill>
                  <a:schemeClr val="dk1"/>
                </a:solidFill>
                <a:latin typeface="DM Sans"/>
                <a:ea typeface="DM Sans"/>
                <a:cs typeface="DM Sans"/>
                <a:sym typeface="DM Sans"/>
              </a:rPr>
              <a:t>hypothesis</a:t>
            </a:r>
            <a:r>
              <a:rPr b="1" lang="en" sz="1600">
                <a:solidFill>
                  <a:schemeClr val="dk1"/>
                </a:solidFill>
                <a:latin typeface="DM Sans"/>
                <a:ea typeface="DM Sans"/>
                <a:cs typeface="DM Sans"/>
                <a:sym typeface="DM Sans"/>
              </a:rPr>
              <a:t> we developed these market strategies for clusters:  </a:t>
            </a:r>
            <a:endParaRPr>
              <a:solidFill>
                <a:schemeClr val="dk1"/>
              </a:solidFill>
              <a:latin typeface="DM Sans Medium"/>
              <a:ea typeface="DM Sans Medium"/>
              <a:cs typeface="DM Sans Medium"/>
              <a:sym typeface="DM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3"/>
          <p:cNvSpPr txBox="1"/>
          <p:nvPr>
            <p:ph type="title"/>
          </p:nvPr>
        </p:nvSpPr>
        <p:spPr>
          <a:xfrm>
            <a:off x="1752950" y="3078635"/>
            <a:ext cx="5637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 preparation</a:t>
            </a:r>
            <a:endParaRPr/>
          </a:p>
        </p:txBody>
      </p:sp>
      <p:sp>
        <p:nvSpPr>
          <p:cNvPr id="566" name="Google Shape;566;p33"/>
          <p:cNvSpPr txBox="1"/>
          <p:nvPr>
            <p:ph idx="2" type="title"/>
          </p:nvPr>
        </p:nvSpPr>
        <p:spPr>
          <a:xfrm>
            <a:off x="3604700" y="1315250"/>
            <a:ext cx="1934400" cy="10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cxnSp>
        <p:nvCxnSpPr>
          <p:cNvPr id="567" name="Google Shape;567;p33"/>
          <p:cNvCxnSpPr/>
          <p:nvPr/>
        </p:nvCxnSpPr>
        <p:spPr>
          <a:xfrm>
            <a:off x="4031300" y="2536938"/>
            <a:ext cx="10812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1"/>
          <p:cNvSpPr txBox="1"/>
          <p:nvPr>
            <p:ph idx="4294967295" type="title"/>
          </p:nvPr>
        </p:nvSpPr>
        <p:spPr>
          <a:xfrm>
            <a:off x="895015" y="840525"/>
            <a:ext cx="1950000" cy="58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1 Cluster:</a:t>
            </a:r>
            <a:endParaRPr/>
          </a:p>
        </p:txBody>
      </p:sp>
      <p:sp>
        <p:nvSpPr>
          <p:cNvPr id="695" name="Google Shape;695;p51"/>
          <p:cNvSpPr txBox="1"/>
          <p:nvPr/>
        </p:nvSpPr>
        <p:spPr>
          <a:xfrm>
            <a:off x="782300" y="1423425"/>
            <a:ext cx="7796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As we know, this category of clients do not have the app. There is a correlation between customers transactional behaviour and acquiring an app. </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n" sz="1600">
                <a:solidFill>
                  <a:schemeClr val="dk1"/>
                </a:solidFill>
                <a:latin typeface="DM Sans"/>
                <a:ea typeface="DM Sans"/>
                <a:cs typeface="DM Sans"/>
                <a:sym typeface="DM Sans"/>
              </a:rPr>
              <a:t>Therefore our strategy is to increase usage of an app in this category of clients. How can we do this? Probably, this clients are not technically apt, ergo we need to educate them (promote app via our employees, make simple tutorial)</a:t>
            </a:r>
            <a:endParaRPr b="1" sz="16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2"/>
          <p:cNvSpPr txBox="1"/>
          <p:nvPr>
            <p:ph idx="4294967295" type="title"/>
          </p:nvPr>
        </p:nvSpPr>
        <p:spPr>
          <a:xfrm>
            <a:off x="895027" y="840525"/>
            <a:ext cx="2398500" cy="58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2</a:t>
            </a:r>
            <a:r>
              <a:rPr lang="en"/>
              <a:t> Cluster:</a:t>
            </a:r>
            <a:endParaRPr/>
          </a:p>
        </p:txBody>
      </p:sp>
      <p:sp>
        <p:nvSpPr>
          <p:cNvPr id="701" name="Google Shape;701;p52"/>
          <p:cNvSpPr txBox="1"/>
          <p:nvPr/>
        </p:nvSpPr>
        <p:spPr>
          <a:xfrm>
            <a:off x="782300" y="1423425"/>
            <a:ext cx="7796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T</a:t>
            </a:r>
            <a:r>
              <a:rPr b="1" lang="en" sz="1600">
                <a:solidFill>
                  <a:schemeClr val="dk1"/>
                </a:solidFill>
                <a:latin typeface="DM Sans"/>
                <a:ea typeface="DM Sans"/>
                <a:cs typeface="DM Sans"/>
                <a:sym typeface="DM Sans"/>
              </a:rPr>
              <a:t>his category of clients do not have push notifications. There is a correlation between customers transactional behaviour and pushes </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n" sz="1600">
                <a:solidFill>
                  <a:schemeClr val="dk1"/>
                </a:solidFill>
                <a:latin typeface="DM Sans"/>
                <a:ea typeface="DM Sans"/>
                <a:cs typeface="DM Sans"/>
                <a:sym typeface="DM Sans"/>
              </a:rPr>
              <a:t>Therefore our strategy is to promote usage of pushes in app. We have to analyze, why do these clients not want to use pushes (maybe there are too intrusive or about discounts which are not interesting to our clients).</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n" sz="1600">
                <a:solidFill>
                  <a:schemeClr val="dk1"/>
                </a:solidFill>
                <a:latin typeface="DM Sans"/>
                <a:ea typeface="DM Sans"/>
                <a:cs typeface="DM Sans"/>
                <a:sym typeface="DM Sans"/>
              </a:rPr>
              <a:t>Also we can switch channel of pushes - use email, SMS, telemarketing, so we increase their involvement.</a:t>
            </a:r>
            <a:endParaRPr b="1" sz="16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3"/>
          <p:cNvSpPr txBox="1"/>
          <p:nvPr>
            <p:ph idx="4294967295" type="title"/>
          </p:nvPr>
        </p:nvSpPr>
        <p:spPr>
          <a:xfrm>
            <a:off x="895027" y="840525"/>
            <a:ext cx="2398500" cy="58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3</a:t>
            </a:r>
            <a:r>
              <a:rPr lang="en"/>
              <a:t> Cluster:</a:t>
            </a:r>
            <a:endParaRPr/>
          </a:p>
        </p:txBody>
      </p:sp>
      <p:sp>
        <p:nvSpPr>
          <p:cNvPr id="707" name="Google Shape;707;p53"/>
          <p:cNvSpPr txBox="1"/>
          <p:nvPr/>
        </p:nvSpPr>
        <p:spPr>
          <a:xfrm>
            <a:off x="782300" y="1423425"/>
            <a:ext cx="7796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Though, comparing to other clients, this segment is quite profitable - they have our app, notifications and they spend a lot, we still can increase their spending behaviour.</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n" sz="1600">
                <a:solidFill>
                  <a:schemeClr val="dk1"/>
                </a:solidFill>
                <a:latin typeface="DM Sans"/>
                <a:ea typeface="DM Sans"/>
                <a:cs typeface="DM Sans"/>
                <a:sym typeface="DM Sans"/>
              </a:rPr>
              <a:t>As it turned out, the most popular categories of </a:t>
            </a:r>
            <a:r>
              <a:rPr b="1" lang="en" sz="1600">
                <a:solidFill>
                  <a:schemeClr val="dk1"/>
                </a:solidFill>
                <a:latin typeface="DM Sans"/>
                <a:ea typeface="DM Sans"/>
                <a:cs typeface="DM Sans"/>
                <a:sym typeface="DM Sans"/>
              </a:rPr>
              <a:t>purchases</a:t>
            </a:r>
            <a:r>
              <a:rPr b="1" lang="en" sz="1600">
                <a:solidFill>
                  <a:schemeClr val="dk1"/>
                </a:solidFill>
                <a:latin typeface="DM Sans"/>
                <a:ea typeface="DM Sans"/>
                <a:cs typeface="DM Sans"/>
                <a:sym typeface="DM Sans"/>
              </a:rPr>
              <a:t> are products, transport. </a:t>
            </a:r>
            <a:r>
              <a:rPr b="1" lang="en" sz="1600">
                <a:solidFill>
                  <a:schemeClr val="dk1"/>
                </a:solidFill>
                <a:latin typeface="DM Sans"/>
                <a:ea typeface="DM Sans"/>
                <a:cs typeface="DM Sans"/>
                <a:sym typeface="DM Sans"/>
              </a:rPr>
              <a:t>Therefore</a:t>
            </a:r>
            <a:r>
              <a:rPr b="1" lang="en" sz="1600">
                <a:solidFill>
                  <a:schemeClr val="dk1"/>
                </a:solidFill>
                <a:latin typeface="DM Sans"/>
                <a:ea typeface="DM Sans"/>
                <a:cs typeface="DM Sans"/>
                <a:sym typeface="DM Sans"/>
              </a:rPr>
              <a:t>, for these clients we have to promote more interesting cashback in these categories, make partner relationships with </a:t>
            </a:r>
            <a:r>
              <a:rPr b="1" lang="en" sz="1600">
                <a:solidFill>
                  <a:schemeClr val="dk1"/>
                </a:solidFill>
                <a:latin typeface="DM Sans"/>
                <a:ea typeface="DM Sans"/>
                <a:cs typeface="DM Sans"/>
                <a:sym typeface="DM Sans"/>
              </a:rPr>
              <a:t>such trading companies.</a:t>
            </a:r>
            <a:endParaRPr b="1" sz="16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4"/>
          <p:cNvSpPr txBox="1"/>
          <p:nvPr>
            <p:ph idx="1" type="subTitle"/>
          </p:nvPr>
        </p:nvSpPr>
        <p:spPr>
          <a:xfrm>
            <a:off x="1844225" y="2100838"/>
            <a:ext cx="5621100" cy="123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Thank you for your attention!!</a:t>
            </a:r>
            <a:endParaRPr/>
          </a:p>
        </p:txBody>
      </p:sp>
      <p:cxnSp>
        <p:nvCxnSpPr>
          <p:cNvPr id="713" name="Google Shape;713;p54"/>
          <p:cNvCxnSpPr/>
          <p:nvPr/>
        </p:nvCxnSpPr>
        <p:spPr>
          <a:xfrm>
            <a:off x="3345225" y="2960725"/>
            <a:ext cx="2453700" cy="0"/>
          </a:xfrm>
          <a:prstGeom prst="straightConnector1">
            <a:avLst/>
          </a:prstGeom>
          <a:noFill/>
          <a:ln cap="flat" cmpd="sng" w="19050">
            <a:solidFill>
              <a:schemeClr val="dk2"/>
            </a:solidFill>
            <a:prstDash val="solid"/>
            <a:round/>
            <a:headEnd len="sm" w="sm" type="none"/>
            <a:tailEnd len="sm" w="sm" type="none"/>
          </a:ln>
        </p:spPr>
      </p:cxnSp>
      <p:sp>
        <p:nvSpPr>
          <p:cNvPr id="714" name="Google Shape;714;p54"/>
          <p:cNvSpPr/>
          <p:nvPr/>
        </p:nvSpPr>
        <p:spPr>
          <a:xfrm>
            <a:off x="4468050" y="3612725"/>
            <a:ext cx="207900" cy="2076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54"/>
          <p:cNvSpPr/>
          <p:nvPr/>
        </p:nvSpPr>
        <p:spPr>
          <a:xfrm>
            <a:off x="4766713" y="3646475"/>
            <a:ext cx="140400" cy="1401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4"/>
          <p:cNvSpPr/>
          <p:nvPr/>
        </p:nvSpPr>
        <p:spPr>
          <a:xfrm>
            <a:off x="4236888" y="3646475"/>
            <a:ext cx="140400" cy="1401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4"/>
          <p:cNvSpPr txBox="1"/>
          <p:nvPr/>
        </p:nvSpPr>
        <p:spPr>
          <a:xfrm>
            <a:off x="824350" y="1042650"/>
            <a:ext cx="77967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DM Sans"/>
              <a:buAutoNum type="arabicPeriod"/>
            </a:pPr>
            <a:r>
              <a:rPr b="1" lang="en" sz="1500">
                <a:solidFill>
                  <a:schemeClr val="dk1"/>
                </a:solidFill>
                <a:latin typeface="DM Sans"/>
                <a:ea typeface="DM Sans"/>
                <a:cs typeface="DM Sans"/>
                <a:sym typeface="DM Sans"/>
              </a:rPr>
              <a:t>Dropped rows with null user_id</a:t>
            </a:r>
            <a:endParaRPr b="1"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AutoNum type="arabicPeriod"/>
            </a:pPr>
            <a:r>
              <a:rPr b="1" lang="en" sz="1500">
                <a:solidFill>
                  <a:schemeClr val="dk1"/>
                </a:solidFill>
                <a:latin typeface="DM Sans"/>
                <a:ea typeface="DM Sans"/>
                <a:cs typeface="DM Sans"/>
                <a:sym typeface="DM Sans"/>
              </a:rPr>
              <a:t>Checked user_id for </a:t>
            </a:r>
            <a:r>
              <a:rPr b="1" lang="en" sz="1500">
                <a:solidFill>
                  <a:schemeClr val="dk1"/>
                </a:solidFill>
                <a:latin typeface="DM Sans"/>
                <a:ea typeface="DM Sans"/>
                <a:cs typeface="DM Sans"/>
                <a:sym typeface="DM Sans"/>
              </a:rPr>
              <a:t>uniqueness</a:t>
            </a:r>
            <a:r>
              <a:rPr b="1" lang="en" sz="1500">
                <a:solidFill>
                  <a:schemeClr val="dk1"/>
                </a:solidFill>
                <a:latin typeface="DM Sans"/>
                <a:ea typeface="DM Sans"/>
                <a:cs typeface="DM Sans"/>
                <a:sym typeface="DM Sans"/>
              </a:rPr>
              <a:t> in the customer data</a:t>
            </a:r>
            <a:endParaRPr b="1"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AutoNum type="arabicPeriod"/>
            </a:pPr>
            <a:r>
              <a:rPr b="1" lang="en" sz="1500">
                <a:solidFill>
                  <a:schemeClr val="dk1"/>
                </a:solidFill>
                <a:latin typeface="DM Sans"/>
                <a:ea typeface="DM Sans"/>
                <a:cs typeface="DM Sans"/>
                <a:sym typeface="DM Sans"/>
              </a:rPr>
              <a:t>Checked for outliers in the features using three sigma rule</a:t>
            </a:r>
            <a:endParaRPr b="1"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AutoNum type="arabicPeriod"/>
            </a:pPr>
            <a:r>
              <a:rPr b="1" lang="en" sz="1500">
                <a:solidFill>
                  <a:schemeClr val="dk1"/>
                </a:solidFill>
                <a:latin typeface="DM Sans"/>
                <a:ea typeface="DM Sans"/>
                <a:cs typeface="DM Sans"/>
                <a:sym typeface="DM Sans"/>
              </a:rPr>
              <a:t>Filled outliers in age (for example users who are 221 year old)</a:t>
            </a:r>
            <a:endParaRPr b="1" sz="1500">
              <a:solidFill>
                <a:schemeClr val="dk1"/>
              </a:solidFill>
              <a:latin typeface="DM Sans"/>
              <a:ea typeface="DM Sans"/>
              <a:cs typeface="DM Sans"/>
              <a:sym typeface="DM Sans"/>
            </a:endParaRPr>
          </a:p>
        </p:txBody>
      </p:sp>
      <p:sp>
        <p:nvSpPr>
          <p:cNvPr id="573" name="Google Shape;573;p34"/>
          <p:cNvSpPr txBox="1"/>
          <p:nvPr>
            <p:ph type="title"/>
          </p:nvPr>
        </p:nvSpPr>
        <p:spPr>
          <a:xfrm>
            <a:off x="703075" y="413650"/>
            <a:ext cx="5637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Cleaning data</a:t>
            </a:r>
            <a:endParaRPr sz="2800"/>
          </a:p>
        </p:txBody>
      </p:sp>
      <p:sp>
        <p:nvSpPr>
          <p:cNvPr id="574" name="Google Shape;574;p34"/>
          <p:cNvSpPr txBox="1"/>
          <p:nvPr>
            <p:ph type="title"/>
          </p:nvPr>
        </p:nvSpPr>
        <p:spPr>
          <a:xfrm>
            <a:off x="703075" y="2005050"/>
            <a:ext cx="696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Feature engineering (aggregation on user)</a:t>
            </a:r>
            <a:endParaRPr sz="2800"/>
          </a:p>
        </p:txBody>
      </p:sp>
      <p:sp>
        <p:nvSpPr>
          <p:cNvPr id="575" name="Google Shape;575;p34"/>
          <p:cNvSpPr txBox="1"/>
          <p:nvPr/>
        </p:nvSpPr>
        <p:spPr>
          <a:xfrm>
            <a:off x="824350" y="2693800"/>
            <a:ext cx="77967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DM Sans"/>
              <a:buAutoNum type="arabicPeriod"/>
            </a:pPr>
            <a:r>
              <a:rPr b="1" lang="en" sz="1500">
                <a:solidFill>
                  <a:schemeClr val="dk1"/>
                </a:solidFill>
                <a:latin typeface="DM Sans"/>
                <a:ea typeface="DM Sans"/>
                <a:cs typeface="DM Sans"/>
                <a:sym typeface="DM Sans"/>
              </a:rPr>
              <a:t>Count/sum/avg of transactions overall and for difference time periods (last 7/30/180 days)</a:t>
            </a:r>
            <a:endParaRPr b="1"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AutoNum type="arabicPeriod"/>
            </a:pPr>
            <a:r>
              <a:rPr b="1" lang="en" sz="1500">
                <a:solidFill>
                  <a:schemeClr val="dk1"/>
                </a:solidFill>
                <a:latin typeface="DM Sans"/>
                <a:ea typeface="DM Sans"/>
                <a:cs typeface="DM Sans"/>
                <a:sym typeface="DM Sans"/>
              </a:rPr>
              <a:t>Difference in transaction amount between time periods</a:t>
            </a:r>
            <a:endParaRPr b="1"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AutoNum type="arabicPeriod"/>
            </a:pPr>
            <a:r>
              <a:rPr b="1" lang="en" sz="1500">
                <a:solidFill>
                  <a:schemeClr val="dk1"/>
                </a:solidFill>
                <a:latin typeface="DM Sans"/>
                <a:ea typeface="DM Sans"/>
                <a:cs typeface="DM Sans"/>
                <a:sym typeface="DM Sans"/>
              </a:rPr>
              <a:t>Non-transactional features: days since last visited/days active, flag of living in the capital, t</a:t>
            </a:r>
            <a:r>
              <a:rPr b="1" lang="en" sz="1500">
                <a:solidFill>
                  <a:schemeClr val="dk1"/>
                </a:solidFill>
                <a:latin typeface="DM Sans"/>
                <a:ea typeface="DM Sans"/>
                <a:cs typeface="DM Sans"/>
                <a:sym typeface="DM Sans"/>
              </a:rPr>
              <a:t>op 1 or 2 MCC per user, </a:t>
            </a:r>
            <a:r>
              <a:rPr b="1" lang="en" sz="1500">
                <a:solidFill>
                  <a:schemeClr val="dk1"/>
                </a:solidFill>
                <a:latin typeface="DM Sans"/>
                <a:ea typeface="DM Sans"/>
                <a:cs typeface="DM Sans"/>
                <a:sym typeface="DM Sans"/>
              </a:rPr>
              <a:t>etc</a:t>
            </a:r>
            <a:endParaRPr b="1" sz="1500">
              <a:solidFill>
                <a:schemeClr val="dk1"/>
              </a:solidFill>
              <a:latin typeface="DM Sans"/>
              <a:ea typeface="DM Sans"/>
              <a:cs typeface="DM Sans"/>
              <a:sym typeface="DM Sans"/>
            </a:endParaRPr>
          </a:p>
        </p:txBody>
      </p:sp>
      <p:sp>
        <p:nvSpPr>
          <p:cNvPr id="576" name="Google Shape;576;p34"/>
          <p:cNvSpPr txBox="1"/>
          <p:nvPr>
            <p:ph type="title"/>
          </p:nvPr>
        </p:nvSpPr>
        <p:spPr>
          <a:xfrm>
            <a:off x="824350" y="4144375"/>
            <a:ext cx="7796700" cy="63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Not all of those features were used in the final </a:t>
            </a:r>
            <a:r>
              <a:rPr lang="en" sz="2000"/>
              <a:t>clusterization, we reduced the dimensionality after testing</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5"/>
          <p:cNvSpPr txBox="1"/>
          <p:nvPr>
            <p:ph type="title"/>
          </p:nvPr>
        </p:nvSpPr>
        <p:spPr>
          <a:xfrm>
            <a:off x="1752950" y="3078635"/>
            <a:ext cx="5637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Cohort Analysis</a:t>
            </a:r>
            <a:endParaRPr/>
          </a:p>
        </p:txBody>
      </p:sp>
      <p:sp>
        <p:nvSpPr>
          <p:cNvPr id="582" name="Google Shape;582;p35"/>
          <p:cNvSpPr txBox="1"/>
          <p:nvPr>
            <p:ph idx="2" type="title"/>
          </p:nvPr>
        </p:nvSpPr>
        <p:spPr>
          <a:xfrm>
            <a:off x="3604700" y="1315250"/>
            <a:ext cx="1934400" cy="10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cxnSp>
        <p:nvCxnSpPr>
          <p:cNvPr id="583" name="Google Shape;583;p35"/>
          <p:cNvCxnSpPr/>
          <p:nvPr/>
        </p:nvCxnSpPr>
        <p:spPr>
          <a:xfrm>
            <a:off x="4031300" y="2536938"/>
            <a:ext cx="10812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6"/>
          <p:cNvSpPr txBox="1"/>
          <p:nvPr>
            <p:ph type="title"/>
          </p:nvPr>
        </p:nvSpPr>
        <p:spPr>
          <a:xfrm>
            <a:off x="771675" y="629625"/>
            <a:ext cx="5637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89" name="Google Shape;589;p36"/>
          <p:cNvSpPr txBox="1"/>
          <p:nvPr>
            <p:ph idx="1" type="subTitle"/>
          </p:nvPr>
        </p:nvSpPr>
        <p:spPr>
          <a:xfrm>
            <a:off x="891926" y="2335125"/>
            <a:ext cx="5753700" cy="1282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Cohort were calculated by the minimum date of transaction</a:t>
            </a:r>
            <a:endParaRPr/>
          </a:p>
          <a:p>
            <a:pPr indent="-330200" lvl="0" marL="457200" rtl="0" algn="l">
              <a:spcBef>
                <a:spcPts val="0"/>
              </a:spcBef>
              <a:spcAft>
                <a:spcPts val="0"/>
              </a:spcAft>
              <a:buSzPts val="1600"/>
              <a:buChar char="●"/>
            </a:pPr>
            <a:r>
              <a:rPr lang="en"/>
              <a:t>Periods were the following months after the first transaction date</a:t>
            </a:r>
            <a:endParaRPr/>
          </a:p>
          <a:p>
            <a:pPr indent="-330200" lvl="0" marL="457200" rtl="0" algn="l">
              <a:spcBef>
                <a:spcPts val="0"/>
              </a:spcBef>
              <a:spcAft>
                <a:spcPts val="0"/>
              </a:spcAft>
              <a:buSzPts val="1600"/>
              <a:buChar char="●"/>
            </a:pPr>
            <a:r>
              <a:rPr lang="en">
                <a:solidFill>
                  <a:schemeClr val="dk1"/>
                </a:solidFill>
              </a:rPr>
              <a:t>We included only generations from </a:t>
            </a:r>
            <a:r>
              <a:rPr lang="en">
                <a:solidFill>
                  <a:schemeClr val="dk1"/>
                </a:solidFill>
              </a:rPr>
              <a:t>2020-01-01 to 2020-12-01 (because the dataset slice originated from that date)</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Those generations were grouped together because of non statistically relevant counts</a:t>
            </a:r>
            <a:endParaRPr>
              <a:solidFill>
                <a:schemeClr val="dk1"/>
              </a:solidFill>
            </a:endParaRPr>
          </a:p>
          <a:p>
            <a:pPr indent="0" lvl="0" marL="45720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37"/>
          <p:cNvPicPr preferRelativeResize="0"/>
          <p:nvPr/>
        </p:nvPicPr>
        <p:blipFill>
          <a:blip r:embed="rId3">
            <a:alphaModFix/>
          </a:blip>
          <a:stretch>
            <a:fillRect/>
          </a:stretch>
        </p:blipFill>
        <p:spPr>
          <a:xfrm>
            <a:off x="920975" y="304800"/>
            <a:ext cx="6831979"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38"/>
          <p:cNvPicPr preferRelativeResize="0"/>
          <p:nvPr/>
        </p:nvPicPr>
        <p:blipFill>
          <a:blip r:embed="rId3">
            <a:alphaModFix/>
          </a:blip>
          <a:stretch>
            <a:fillRect/>
          </a:stretch>
        </p:blipFill>
        <p:spPr>
          <a:xfrm>
            <a:off x="1759363" y="304800"/>
            <a:ext cx="5625287"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9"/>
          <p:cNvSpPr txBox="1"/>
          <p:nvPr>
            <p:ph type="title"/>
          </p:nvPr>
        </p:nvSpPr>
        <p:spPr>
          <a:xfrm>
            <a:off x="771675" y="629625"/>
            <a:ext cx="5637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r>
              <a:rPr lang="en"/>
              <a:t>:</a:t>
            </a:r>
            <a:endParaRPr/>
          </a:p>
        </p:txBody>
      </p:sp>
      <p:sp>
        <p:nvSpPr>
          <p:cNvPr id="605" name="Google Shape;605;p39"/>
          <p:cNvSpPr txBox="1"/>
          <p:nvPr>
            <p:ph idx="1" type="subTitle"/>
          </p:nvPr>
        </p:nvSpPr>
        <p:spPr>
          <a:xfrm>
            <a:off x="915575" y="1765900"/>
            <a:ext cx="7815600" cy="21723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t>as we can see, something has changed in 2021Q1</a:t>
            </a:r>
            <a:endParaRPr sz="1700"/>
          </a:p>
          <a:p>
            <a:pPr indent="-336550" lvl="0" marL="457200" rtl="0" algn="l">
              <a:spcBef>
                <a:spcPts val="0"/>
              </a:spcBef>
              <a:spcAft>
                <a:spcPts val="0"/>
              </a:spcAft>
              <a:buClr>
                <a:schemeClr val="dk1"/>
              </a:buClr>
              <a:buSzPts val="1700"/>
              <a:buChar char="●"/>
            </a:pPr>
            <a:r>
              <a:rPr lang="en" sz="1700"/>
              <a:t>retention rate started to increase, as we get to 60% at quicker rates</a:t>
            </a:r>
            <a:endParaRPr sz="1700"/>
          </a:p>
          <a:p>
            <a:pPr indent="-336550" lvl="0" marL="457200" rtl="0" algn="l">
              <a:spcBef>
                <a:spcPts val="0"/>
              </a:spcBef>
              <a:spcAft>
                <a:spcPts val="0"/>
              </a:spcAft>
              <a:buClr>
                <a:schemeClr val="dk1"/>
              </a:buClr>
              <a:buSzPts val="1700"/>
              <a:buChar char="●"/>
            </a:pPr>
            <a:r>
              <a:rPr lang="en" sz="1700"/>
              <a:t>probably at has to do something either with our product (e.g worse cashback options, which stimulates customers)</a:t>
            </a:r>
            <a:endParaRPr sz="1700"/>
          </a:p>
          <a:p>
            <a:pPr indent="-336550" lvl="0" marL="457200" rtl="0" algn="l">
              <a:spcBef>
                <a:spcPts val="0"/>
              </a:spcBef>
              <a:spcAft>
                <a:spcPts val="0"/>
              </a:spcAft>
              <a:buClr>
                <a:schemeClr val="dk1"/>
              </a:buClr>
              <a:buSzPts val="1700"/>
              <a:buChar char="●"/>
            </a:pPr>
            <a:r>
              <a:rPr lang="en" sz="1700"/>
              <a:t>or with ineffective CRM campaigns as well as </a:t>
            </a:r>
            <a:r>
              <a:rPr lang="en" sz="1700"/>
              <a:t>acquisition</a:t>
            </a:r>
            <a:r>
              <a:rPr lang="en" sz="1700"/>
              <a:t> channels (maybe we ran out of loyal customer segment)</a:t>
            </a:r>
            <a:endParaRPr sz="1700"/>
          </a:p>
          <a:p>
            <a:pPr indent="0" lvl="0" marL="457200" rtl="0" algn="l">
              <a:spcBef>
                <a:spcPts val="0"/>
              </a:spcBef>
              <a:spcAft>
                <a:spcPts val="0"/>
              </a:spcAft>
              <a:buNone/>
            </a:pPr>
            <a:r>
              <a:t/>
            </a:r>
            <a:endParaRPr/>
          </a:p>
          <a:p>
            <a:pPr indent="0" lvl="0" marL="45720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0"/>
          <p:cNvSpPr txBox="1"/>
          <p:nvPr>
            <p:ph idx="2" type="title"/>
          </p:nvPr>
        </p:nvSpPr>
        <p:spPr>
          <a:xfrm>
            <a:off x="1198650" y="1347875"/>
            <a:ext cx="6746700" cy="10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 </a:t>
            </a:r>
            <a:br>
              <a:rPr lang="en"/>
            </a:br>
            <a:r>
              <a:rPr lang="en"/>
              <a:t>Clusterization</a:t>
            </a:r>
            <a:r>
              <a:rPr lang="en"/>
              <a:t> </a:t>
            </a:r>
            <a:endParaRPr/>
          </a:p>
        </p:txBody>
      </p:sp>
      <p:cxnSp>
        <p:nvCxnSpPr>
          <p:cNvPr id="611" name="Google Shape;611;p40"/>
          <p:cNvCxnSpPr/>
          <p:nvPr/>
        </p:nvCxnSpPr>
        <p:spPr>
          <a:xfrm>
            <a:off x="4031400" y="1718791"/>
            <a:ext cx="10812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FFFFFF"/>
      </a:dk1>
      <a:lt1>
        <a:srgbClr val="FFFFFF"/>
      </a:lt1>
      <a:dk2>
        <a:srgbClr val="FFFFFF"/>
      </a:dk2>
      <a:lt2>
        <a:srgbClr val="CCCCCC"/>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